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1" r:id="rId5"/>
    <p:sldId id="274" r:id="rId6"/>
    <p:sldId id="300" r:id="rId7"/>
    <p:sldId id="301" r:id="rId8"/>
    <p:sldId id="302" r:id="rId9"/>
    <p:sldId id="303" r:id="rId10"/>
    <p:sldId id="275" r:id="rId11"/>
    <p:sldId id="293" r:id="rId12"/>
    <p:sldId id="259" r:id="rId13"/>
    <p:sldId id="289" r:id="rId14"/>
    <p:sldId id="290" r:id="rId15"/>
    <p:sldId id="294" r:id="rId16"/>
    <p:sldId id="265"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perez" userId="454af788293ee10f" providerId="LiveId" clId="{9E138E4A-77F7-4FAD-9EC4-ED1168B5DD04}"/>
    <pc:docChg chg="undo custSel delSld modSld">
      <pc:chgData name="miguel perez" userId="454af788293ee10f" providerId="LiveId" clId="{9E138E4A-77F7-4FAD-9EC4-ED1168B5DD04}" dt="2023-05-02T19:20:19.022" v="825" actId="20577"/>
      <pc:docMkLst>
        <pc:docMk/>
      </pc:docMkLst>
      <pc:sldChg chg="modSp mod">
        <pc:chgData name="miguel perez" userId="454af788293ee10f" providerId="LiveId" clId="{9E138E4A-77F7-4FAD-9EC4-ED1168B5DD04}" dt="2023-04-27T19:34:04.610" v="9" actId="20577"/>
        <pc:sldMkLst>
          <pc:docMk/>
          <pc:sldMk cId="4275063157" sldId="256"/>
        </pc:sldMkLst>
        <pc:spChg chg="mod">
          <ac:chgData name="miguel perez" userId="454af788293ee10f" providerId="LiveId" clId="{9E138E4A-77F7-4FAD-9EC4-ED1168B5DD04}" dt="2023-04-27T19:34:04.610" v="9" actId="20577"/>
          <ac:spMkLst>
            <pc:docMk/>
            <pc:sldMk cId="4275063157" sldId="256"/>
            <ac:spMk id="3" creationId="{00000000-0000-0000-0000-000000000000}"/>
          </ac:spMkLst>
        </pc:spChg>
      </pc:sldChg>
      <pc:sldChg chg="modSp mod">
        <pc:chgData name="miguel perez" userId="454af788293ee10f" providerId="LiveId" clId="{9E138E4A-77F7-4FAD-9EC4-ED1168B5DD04}" dt="2023-05-02T18:51:48.417" v="57" actId="20577"/>
        <pc:sldMkLst>
          <pc:docMk/>
          <pc:sldMk cId="3071489318" sldId="257"/>
        </pc:sldMkLst>
        <pc:spChg chg="mod">
          <ac:chgData name="miguel perez" userId="454af788293ee10f" providerId="LiveId" clId="{9E138E4A-77F7-4FAD-9EC4-ED1168B5DD04}" dt="2023-05-02T18:51:48.417" v="57" actId="20577"/>
          <ac:spMkLst>
            <pc:docMk/>
            <pc:sldMk cId="3071489318" sldId="257"/>
            <ac:spMk id="3" creationId="{00000000-0000-0000-0000-000000000000}"/>
          </ac:spMkLst>
        </pc:spChg>
      </pc:sldChg>
      <pc:sldChg chg="modSp mod">
        <pc:chgData name="miguel perez" userId="454af788293ee10f" providerId="LiveId" clId="{9E138E4A-77F7-4FAD-9EC4-ED1168B5DD04}" dt="2023-05-02T19:20:19.022" v="825" actId="20577"/>
        <pc:sldMkLst>
          <pc:docMk/>
          <pc:sldMk cId="2689707215" sldId="258"/>
        </pc:sldMkLst>
        <pc:spChg chg="mod">
          <ac:chgData name="miguel perez" userId="454af788293ee10f" providerId="LiveId" clId="{9E138E4A-77F7-4FAD-9EC4-ED1168B5DD04}" dt="2023-05-02T19:20:19.022" v="825" actId="20577"/>
          <ac:spMkLst>
            <pc:docMk/>
            <pc:sldMk cId="2689707215" sldId="258"/>
            <ac:spMk id="3" creationId="{00000000-0000-0000-0000-000000000000}"/>
          </ac:spMkLst>
        </pc:spChg>
      </pc:sldChg>
      <pc:sldChg chg="addSp delSp modSp mod">
        <pc:chgData name="miguel perez" userId="454af788293ee10f" providerId="LiveId" clId="{9E138E4A-77F7-4FAD-9EC4-ED1168B5DD04}" dt="2023-05-02T19:18:13.478" v="763" actId="12"/>
        <pc:sldMkLst>
          <pc:docMk/>
          <pc:sldMk cId="1662258457" sldId="274"/>
        </pc:sldMkLst>
        <pc:spChg chg="mod">
          <ac:chgData name="miguel perez" userId="454af788293ee10f" providerId="LiveId" clId="{9E138E4A-77F7-4FAD-9EC4-ED1168B5DD04}" dt="2023-05-02T19:18:13.478" v="763" actId="12"/>
          <ac:spMkLst>
            <pc:docMk/>
            <pc:sldMk cId="1662258457" sldId="274"/>
            <ac:spMk id="3" creationId="{00000000-0000-0000-0000-000000000000}"/>
          </ac:spMkLst>
        </pc:spChg>
        <pc:spChg chg="add del">
          <ac:chgData name="miguel perez" userId="454af788293ee10f" providerId="LiveId" clId="{9E138E4A-77F7-4FAD-9EC4-ED1168B5DD04}" dt="2023-05-02T19:06:57.299" v="370"/>
          <ac:spMkLst>
            <pc:docMk/>
            <pc:sldMk cId="1662258457" sldId="274"/>
            <ac:spMk id="4" creationId="{C5DB68AC-2A3E-AF6D-43B3-7830AAB17244}"/>
          </ac:spMkLst>
        </pc:spChg>
      </pc:sldChg>
      <pc:sldChg chg="modSp mod">
        <pc:chgData name="miguel perez" userId="454af788293ee10f" providerId="LiveId" clId="{9E138E4A-77F7-4FAD-9EC4-ED1168B5DD04}" dt="2023-04-27T20:16:08.825" v="56" actId="20577"/>
        <pc:sldMkLst>
          <pc:docMk/>
          <pc:sldMk cId="3767571782" sldId="275"/>
        </pc:sldMkLst>
        <pc:spChg chg="mod">
          <ac:chgData name="miguel perez" userId="454af788293ee10f" providerId="LiveId" clId="{9E138E4A-77F7-4FAD-9EC4-ED1168B5DD04}" dt="2023-04-27T20:16:08.825" v="56" actId="20577"/>
          <ac:spMkLst>
            <pc:docMk/>
            <pc:sldMk cId="3767571782" sldId="275"/>
            <ac:spMk id="3" creationId="{00000000-0000-0000-0000-000000000000}"/>
          </ac:spMkLst>
        </pc:spChg>
      </pc:sldChg>
      <pc:sldChg chg="modSp mod">
        <pc:chgData name="miguel perez" userId="454af788293ee10f" providerId="LiveId" clId="{9E138E4A-77F7-4FAD-9EC4-ED1168B5DD04}" dt="2023-05-02T18:52:27.761" v="61" actId="20577"/>
        <pc:sldMkLst>
          <pc:docMk/>
          <pc:sldMk cId="18812466" sldId="291"/>
        </pc:sldMkLst>
        <pc:spChg chg="mod">
          <ac:chgData name="miguel perez" userId="454af788293ee10f" providerId="LiveId" clId="{9E138E4A-77F7-4FAD-9EC4-ED1168B5DD04}" dt="2023-05-02T18:52:27.761" v="61" actId="20577"/>
          <ac:spMkLst>
            <pc:docMk/>
            <pc:sldMk cId="18812466" sldId="291"/>
            <ac:spMk id="3" creationId="{00000000-0000-0000-0000-000000000000}"/>
          </ac:spMkLst>
        </pc:spChg>
      </pc:sldChg>
      <pc:sldChg chg="del">
        <pc:chgData name="miguel perez" userId="454af788293ee10f" providerId="LiveId" clId="{9E138E4A-77F7-4FAD-9EC4-ED1168B5DD04}" dt="2023-04-27T19:44:03.987" v="31" actId="47"/>
        <pc:sldMkLst>
          <pc:docMk/>
          <pc:sldMk cId="2577709143" sldId="292"/>
        </pc:sldMkLst>
      </pc:sldChg>
      <pc:sldChg chg="modSp mod">
        <pc:chgData name="miguel perez" userId="454af788293ee10f" providerId="LiveId" clId="{9E138E4A-77F7-4FAD-9EC4-ED1168B5DD04}" dt="2023-05-02T19:01:17.063" v="363" actId="20577"/>
        <pc:sldMkLst>
          <pc:docMk/>
          <pc:sldMk cId="3585340081" sldId="300"/>
        </pc:sldMkLst>
        <pc:spChg chg="mod">
          <ac:chgData name="miguel perez" userId="454af788293ee10f" providerId="LiveId" clId="{9E138E4A-77F7-4FAD-9EC4-ED1168B5DD04}" dt="2023-04-27T19:43:55.953" v="30"/>
          <ac:spMkLst>
            <pc:docMk/>
            <pc:sldMk cId="3585340081" sldId="300"/>
            <ac:spMk id="2" creationId="{00000000-0000-0000-0000-000000000000}"/>
          </ac:spMkLst>
        </pc:spChg>
        <pc:spChg chg="mod">
          <ac:chgData name="miguel perez" userId="454af788293ee10f" providerId="LiveId" clId="{9E138E4A-77F7-4FAD-9EC4-ED1168B5DD04}" dt="2023-05-02T19:01:17.063" v="363" actId="20577"/>
          <ac:spMkLst>
            <pc:docMk/>
            <pc:sldMk cId="3585340081" sldId="300"/>
            <ac:spMk id="3" creationId="{00000000-0000-0000-0000-000000000000}"/>
          </ac:spMkLst>
        </pc:spChg>
      </pc:sldChg>
      <pc:sldChg chg="modSp mod">
        <pc:chgData name="miguel perez" userId="454af788293ee10f" providerId="LiveId" clId="{9E138E4A-77F7-4FAD-9EC4-ED1168B5DD04}" dt="2023-04-27T19:37:18.010" v="29" actId="20577"/>
        <pc:sldMkLst>
          <pc:docMk/>
          <pc:sldMk cId="685007979" sldId="301"/>
        </pc:sldMkLst>
        <pc:spChg chg="mod">
          <ac:chgData name="miguel perez" userId="454af788293ee10f" providerId="LiveId" clId="{9E138E4A-77F7-4FAD-9EC4-ED1168B5DD04}" dt="2023-04-27T19:37:18.010" v="29" actId="20577"/>
          <ac:spMkLst>
            <pc:docMk/>
            <pc:sldMk cId="685007979" sldId="301"/>
            <ac:spMk id="3" creationId="{00000000-0000-0000-0000-000000000000}"/>
          </ac:spMkLst>
        </pc:spChg>
      </pc:sldChg>
      <pc:sldChg chg="modSp del mod">
        <pc:chgData name="miguel perez" userId="454af788293ee10f" providerId="LiveId" clId="{9E138E4A-77F7-4FAD-9EC4-ED1168B5DD04}" dt="2023-05-02T18:52:00.987" v="60" actId="47"/>
        <pc:sldMkLst>
          <pc:docMk/>
          <pc:sldMk cId="3457558122" sldId="304"/>
        </pc:sldMkLst>
        <pc:spChg chg="mod">
          <ac:chgData name="miguel perez" userId="454af788293ee10f" providerId="LiveId" clId="{9E138E4A-77F7-4FAD-9EC4-ED1168B5DD04}" dt="2023-05-02T18:51:57.532" v="59" actId="5793"/>
          <ac:spMkLst>
            <pc:docMk/>
            <pc:sldMk cId="3457558122" sldId="304"/>
            <ac:spMk id="3" creationId="{F3E0596D-64AD-2E2B-CB87-02A4F8CE39DF}"/>
          </ac:spMkLst>
        </pc:spChg>
      </pc:sldChg>
    </pc:docChg>
  </pc:docChgLst>
  <pc:docChgLst>
    <pc:chgData name="miguel perez" userId="454af788293ee10f" providerId="LiveId" clId="{AB11B5DF-3710-4723-86CD-705278AC9917}"/>
    <pc:docChg chg="custSel addSld delSld modSld">
      <pc:chgData name="miguel perez" userId="454af788293ee10f" providerId="LiveId" clId="{AB11B5DF-3710-4723-86CD-705278AC9917}" dt="2023-03-28T18:40:13.878" v="684" actId="5793"/>
      <pc:docMkLst>
        <pc:docMk/>
      </pc:docMkLst>
      <pc:sldChg chg="addSp delSp modSp mod">
        <pc:chgData name="miguel perez" userId="454af788293ee10f" providerId="LiveId" clId="{AB11B5DF-3710-4723-86CD-705278AC9917}" dt="2023-03-28T18:40:13.878" v="684" actId="5793"/>
        <pc:sldMkLst>
          <pc:docMk/>
          <pc:sldMk cId="3071489318" sldId="257"/>
        </pc:sldMkLst>
        <pc:spChg chg="mod">
          <ac:chgData name="miguel perez" userId="454af788293ee10f" providerId="LiveId" clId="{AB11B5DF-3710-4723-86CD-705278AC9917}" dt="2023-03-28T18:40:13.878" v="684" actId="5793"/>
          <ac:spMkLst>
            <pc:docMk/>
            <pc:sldMk cId="3071489318" sldId="257"/>
            <ac:spMk id="3" creationId="{00000000-0000-0000-0000-000000000000}"/>
          </ac:spMkLst>
        </pc:spChg>
        <pc:spChg chg="add del">
          <ac:chgData name="miguel perez" userId="454af788293ee10f" providerId="LiveId" clId="{AB11B5DF-3710-4723-86CD-705278AC9917}" dt="2023-03-28T18:07:14.414" v="18"/>
          <ac:spMkLst>
            <pc:docMk/>
            <pc:sldMk cId="3071489318" sldId="257"/>
            <ac:spMk id="8" creationId="{44082320-01B4-62DF-C8A3-FFA61C5B09A5}"/>
          </ac:spMkLst>
        </pc:spChg>
      </pc:sldChg>
      <pc:sldChg chg="modSp mod">
        <pc:chgData name="miguel perez" userId="454af788293ee10f" providerId="LiveId" clId="{AB11B5DF-3710-4723-86CD-705278AC9917}" dt="2023-03-28T18:11:56.662" v="120" actId="20577"/>
        <pc:sldMkLst>
          <pc:docMk/>
          <pc:sldMk cId="1662258457" sldId="274"/>
        </pc:sldMkLst>
        <pc:spChg chg="mod">
          <ac:chgData name="miguel perez" userId="454af788293ee10f" providerId="LiveId" clId="{AB11B5DF-3710-4723-86CD-705278AC9917}" dt="2023-03-28T18:11:56.662" v="120" actId="20577"/>
          <ac:spMkLst>
            <pc:docMk/>
            <pc:sldMk cId="1662258457" sldId="274"/>
            <ac:spMk id="3" creationId="{00000000-0000-0000-0000-000000000000}"/>
          </ac:spMkLst>
        </pc:spChg>
      </pc:sldChg>
      <pc:sldChg chg="delSp modSp mod">
        <pc:chgData name="miguel perez" userId="454af788293ee10f" providerId="LiveId" clId="{AB11B5DF-3710-4723-86CD-705278AC9917}" dt="2023-03-28T18:14:33.278" v="132"/>
        <pc:sldMkLst>
          <pc:docMk/>
          <pc:sldMk cId="3767571782" sldId="275"/>
        </pc:sldMkLst>
        <pc:spChg chg="mod">
          <ac:chgData name="miguel perez" userId="454af788293ee10f" providerId="LiveId" clId="{AB11B5DF-3710-4723-86CD-705278AC9917}" dt="2023-03-28T18:14:33.278" v="132"/>
          <ac:spMkLst>
            <pc:docMk/>
            <pc:sldMk cId="3767571782" sldId="275"/>
            <ac:spMk id="3" creationId="{00000000-0000-0000-0000-000000000000}"/>
          </ac:spMkLst>
        </pc:spChg>
        <pc:spChg chg="del mod">
          <ac:chgData name="miguel perez" userId="454af788293ee10f" providerId="LiveId" clId="{AB11B5DF-3710-4723-86CD-705278AC9917}" dt="2023-03-28T18:13:35.645" v="128"/>
          <ac:spMkLst>
            <pc:docMk/>
            <pc:sldMk cId="3767571782" sldId="275"/>
            <ac:spMk id="5" creationId="{00000000-0000-0000-0000-000000000000}"/>
          </ac:spMkLst>
        </pc:spChg>
      </pc:sldChg>
      <pc:sldChg chg="modSp mod">
        <pc:chgData name="miguel perez" userId="454af788293ee10f" providerId="LiveId" clId="{AB11B5DF-3710-4723-86CD-705278AC9917}" dt="2023-03-28T18:16:10.992" v="133" actId="20577"/>
        <pc:sldMkLst>
          <pc:docMk/>
          <pc:sldMk cId="358501321" sldId="290"/>
        </pc:sldMkLst>
        <pc:spChg chg="mod">
          <ac:chgData name="miguel perez" userId="454af788293ee10f" providerId="LiveId" clId="{AB11B5DF-3710-4723-86CD-705278AC9917}" dt="2023-03-28T18:16:10.992" v="133" actId="20577"/>
          <ac:spMkLst>
            <pc:docMk/>
            <pc:sldMk cId="358501321" sldId="290"/>
            <ac:spMk id="7" creationId="{00000000-0000-0000-0000-000000000000}"/>
          </ac:spMkLst>
        </pc:spChg>
      </pc:sldChg>
      <pc:sldChg chg="modSp mod">
        <pc:chgData name="miguel perez" userId="454af788293ee10f" providerId="LiveId" clId="{AB11B5DF-3710-4723-86CD-705278AC9917}" dt="2023-03-28T18:27:38.998" v="547"/>
        <pc:sldMkLst>
          <pc:docMk/>
          <pc:sldMk cId="18812466" sldId="291"/>
        </pc:sldMkLst>
        <pc:spChg chg="mod">
          <ac:chgData name="miguel perez" userId="454af788293ee10f" providerId="LiveId" clId="{AB11B5DF-3710-4723-86CD-705278AC9917}" dt="2023-03-28T18:27:38.998" v="547"/>
          <ac:spMkLst>
            <pc:docMk/>
            <pc:sldMk cId="18812466" sldId="291"/>
            <ac:spMk id="3" creationId="{00000000-0000-0000-0000-000000000000}"/>
          </ac:spMkLst>
        </pc:spChg>
      </pc:sldChg>
      <pc:sldChg chg="modSp mod">
        <pc:chgData name="miguel perez" userId="454af788293ee10f" providerId="LiveId" clId="{AB11B5DF-3710-4723-86CD-705278AC9917}" dt="2023-03-28T18:12:14.973" v="122" actId="5793"/>
        <pc:sldMkLst>
          <pc:docMk/>
          <pc:sldMk cId="2577709143" sldId="292"/>
        </pc:sldMkLst>
        <pc:spChg chg="mod">
          <ac:chgData name="miguel perez" userId="454af788293ee10f" providerId="LiveId" clId="{AB11B5DF-3710-4723-86CD-705278AC9917}" dt="2023-03-28T18:12:14.973" v="122" actId="5793"/>
          <ac:spMkLst>
            <pc:docMk/>
            <pc:sldMk cId="2577709143" sldId="292"/>
            <ac:spMk id="3" creationId="{00000000-0000-0000-0000-000000000000}"/>
          </ac:spMkLst>
        </pc:spChg>
      </pc:sldChg>
      <pc:sldChg chg="modSp del mod">
        <pc:chgData name="miguel perez" userId="454af788293ee10f" providerId="LiveId" clId="{AB11B5DF-3710-4723-86CD-705278AC9917}" dt="2023-03-28T18:26:06.210" v="545" actId="47"/>
        <pc:sldMkLst>
          <pc:docMk/>
          <pc:sldMk cId="1390226308" sldId="295"/>
        </pc:sldMkLst>
        <pc:spChg chg="mod">
          <ac:chgData name="miguel perez" userId="454af788293ee10f" providerId="LiveId" clId="{AB11B5DF-3710-4723-86CD-705278AC9917}" dt="2023-03-28T18:11:12.917" v="61" actId="5793"/>
          <ac:spMkLst>
            <pc:docMk/>
            <pc:sldMk cId="1390226308" sldId="295"/>
            <ac:spMk id="3" creationId="{00000000-0000-0000-0000-000000000000}"/>
          </ac:spMkLst>
        </pc:spChg>
      </pc:sldChg>
      <pc:sldChg chg="modSp del mod">
        <pc:chgData name="miguel perez" userId="454af788293ee10f" providerId="LiveId" clId="{AB11B5DF-3710-4723-86CD-705278AC9917}" dt="2023-03-28T18:26:04.302" v="544" actId="47"/>
        <pc:sldMkLst>
          <pc:docMk/>
          <pc:sldMk cId="653773082" sldId="299"/>
        </pc:sldMkLst>
        <pc:spChg chg="mod">
          <ac:chgData name="miguel perez" userId="454af788293ee10f" providerId="LiveId" clId="{AB11B5DF-3710-4723-86CD-705278AC9917}" dt="2023-03-28T18:11:04.760" v="59" actId="20577"/>
          <ac:spMkLst>
            <pc:docMk/>
            <pc:sldMk cId="653773082" sldId="299"/>
            <ac:spMk id="3" creationId="{00000000-0000-0000-0000-000000000000}"/>
          </ac:spMkLst>
        </pc:spChg>
      </pc:sldChg>
      <pc:sldChg chg="modSp mod">
        <pc:chgData name="miguel perez" userId="454af788293ee10f" providerId="LiveId" clId="{AB11B5DF-3710-4723-86CD-705278AC9917}" dt="2023-03-28T18:37:07.820" v="560" actId="20577"/>
        <pc:sldMkLst>
          <pc:docMk/>
          <pc:sldMk cId="3585340081" sldId="300"/>
        </pc:sldMkLst>
        <pc:spChg chg="mod">
          <ac:chgData name="miguel perez" userId="454af788293ee10f" providerId="LiveId" clId="{AB11B5DF-3710-4723-86CD-705278AC9917}" dt="2023-03-28T18:37:07.820" v="560" actId="20577"/>
          <ac:spMkLst>
            <pc:docMk/>
            <pc:sldMk cId="3585340081" sldId="300"/>
            <ac:spMk id="3" creationId="{00000000-0000-0000-0000-000000000000}"/>
          </ac:spMkLst>
        </pc:spChg>
      </pc:sldChg>
      <pc:sldChg chg="modSp mod">
        <pc:chgData name="miguel perez" userId="454af788293ee10f" providerId="LiveId" clId="{AB11B5DF-3710-4723-86CD-705278AC9917}" dt="2023-03-28T18:00:32.029" v="0" actId="20577"/>
        <pc:sldMkLst>
          <pc:docMk/>
          <pc:sldMk cId="685007979" sldId="301"/>
        </pc:sldMkLst>
        <pc:spChg chg="mod">
          <ac:chgData name="miguel perez" userId="454af788293ee10f" providerId="LiveId" clId="{AB11B5DF-3710-4723-86CD-705278AC9917}" dt="2023-03-28T18:00:32.029" v="0" actId="20577"/>
          <ac:spMkLst>
            <pc:docMk/>
            <pc:sldMk cId="685007979" sldId="301"/>
            <ac:spMk id="3" creationId="{00000000-0000-0000-0000-000000000000}"/>
          </ac:spMkLst>
        </pc:spChg>
      </pc:sldChg>
      <pc:sldChg chg="modSp mod">
        <pc:chgData name="miguel perez" userId="454af788293ee10f" providerId="LiveId" clId="{AB11B5DF-3710-4723-86CD-705278AC9917}" dt="2023-03-28T18:38:32.839" v="675" actId="20577"/>
        <pc:sldMkLst>
          <pc:docMk/>
          <pc:sldMk cId="2748392334" sldId="302"/>
        </pc:sldMkLst>
        <pc:spChg chg="mod">
          <ac:chgData name="miguel perez" userId="454af788293ee10f" providerId="LiveId" clId="{AB11B5DF-3710-4723-86CD-705278AC9917}" dt="2023-03-28T18:38:32.839" v="675" actId="20577"/>
          <ac:spMkLst>
            <pc:docMk/>
            <pc:sldMk cId="2748392334" sldId="302"/>
            <ac:spMk id="3" creationId="{00000000-0000-0000-0000-000000000000}"/>
          </ac:spMkLst>
        </pc:spChg>
      </pc:sldChg>
      <pc:sldChg chg="modSp mod">
        <pc:chgData name="miguel perez" userId="454af788293ee10f" providerId="LiveId" clId="{AB11B5DF-3710-4723-86CD-705278AC9917}" dt="2023-03-28T18:02:51.855" v="1" actId="20577"/>
        <pc:sldMkLst>
          <pc:docMk/>
          <pc:sldMk cId="2772564849" sldId="303"/>
        </pc:sldMkLst>
        <pc:spChg chg="mod">
          <ac:chgData name="miguel perez" userId="454af788293ee10f" providerId="LiveId" clId="{AB11B5DF-3710-4723-86CD-705278AC9917}" dt="2023-03-28T18:02:51.855" v="1" actId="20577"/>
          <ac:spMkLst>
            <pc:docMk/>
            <pc:sldMk cId="2772564849" sldId="303"/>
            <ac:spMk id="3" creationId="{00000000-0000-0000-0000-000000000000}"/>
          </ac:spMkLst>
        </pc:spChg>
      </pc:sldChg>
      <pc:sldChg chg="new del">
        <pc:chgData name="miguel perez" userId="454af788293ee10f" providerId="LiveId" clId="{AB11B5DF-3710-4723-86CD-705278AC9917}" dt="2023-03-28T18:39:43.117" v="677" actId="47"/>
        <pc:sldMkLst>
          <pc:docMk/>
          <pc:sldMk cId="340656196" sldId="304"/>
        </pc:sldMkLst>
      </pc:sldChg>
      <pc:sldChg chg="modSp new mod">
        <pc:chgData name="miguel perez" userId="454af788293ee10f" providerId="LiveId" clId="{AB11B5DF-3710-4723-86CD-705278AC9917}" dt="2023-03-28T18:40:05.614" v="681"/>
        <pc:sldMkLst>
          <pc:docMk/>
          <pc:sldMk cId="3457558122" sldId="304"/>
        </pc:sldMkLst>
        <pc:spChg chg="mod">
          <ac:chgData name="miguel perez" userId="454af788293ee10f" providerId="LiveId" clId="{AB11B5DF-3710-4723-86CD-705278AC9917}" dt="2023-03-28T18:40:05.614" v="681"/>
          <ac:spMkLst>
            <pc:docMk/>
            <pc:sldMk cId="3457558122" sldId="304"/>
            <ac:spMk id="3" creationId="{F3E0596D-64AD-2E2B-CB87-02A4F8CE39DF}"/>
          </ac:spMkLst>
        </pc:spChg>
      </pc:sldChg>
      <pc:sldChg chg="new del">
        <pc:chgData name="miguel perez" userId="454af788293ee10f" providerId="LiveId" clId="{AB11B5DF-3710-4723-86CD-705278AC9917}" dt="2023-03-28T18:39:48.882" v="679" actId="47"/>
        <pc:sldMkLst>
          <pc:docMk/>
          <pc:sldMk cId="4280414554"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8765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8148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6737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EFDD4FF-F316-4631-924F-37FAACC3A6E3}" type="datetimeFigureOut">
              <a:rPr lang="es-MX" smtClean="0"/>
              <a:t>05/01/2024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FDD4FF-F316-4631-924F-37FAACC3A6E3}" type="datetimeFigureOut">
              <a:rPr lang="es-MX" smtClean="0"/>
              <a:t>05/01/2024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306255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FDD4FF-F316-4631-924F-37FAACC3A6E3}" type="datetimeFigureOut">
              <a:rPr lang="es-MX" smtClean="0"/>
              <a:t>05/01/2024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63961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FDD4FF-F316-4631-924F-37FAACC3A6E3}" type="datetimeFigureOut">
              <a:rPr lang="es-MX" smtClean="0"/>
              <a:t>05/01/2024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4022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FDD4FF-F316-4631-924F-37FAACC3A6E3}" type="datetimeFigureOut">
              <a:rPr lang="es-MX" smtClean="0"/>
              <a:t>05/01/2024</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04429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FDD4FF-F316-4631-924F-37FAACC3A6E3}" type="datetimeFigureOut">
              <a:rPr lang="es-MX" smtClean="0"/>
              <a:t>05/01/2024</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28D08-8123-4262-832A-86E76B5C60E5}" type="slidenum">
              <a:rPr lang="es-MX" smtClean="0"/>
              <a:t>‹Nº›</a:t>
            </a:fld>
            <a:endParaRPr lang="es-MX"/>
          </a:p>
        </p:txBody>
      </p:sp>
    </p:spTree>
    <p:extLst>
      <p:ext uri="{BB962C8B-B14F-4D97-AF65-F5344CB8AC3E}">
        <p14:creationId xmlns:p14="http://schemas.microsoft.com/office/powerpoint/2010/main" val="19398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EFDD4FF-F316-4631-924F-37FAACC3A6E3}" type="datetimeFigureOut">
              <a:rPr lang="es-MX" smtClean="0"/>
              <a:t>05/01/2024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2770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FDD4FF-F316-4631-924F-37FAACC3A6E3}" type="datetimeFigureOut">
              <a:rPr lang="es-MX" smtClean="0"/>
              <a:t>05/01/2024</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28D08-8123-4262-832A-86E76B5C60E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3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63287" y="482138"/>
            <a:ext cx="9429404" cy="5868785"/>
          </a:xfrm>
        </p:spPr>
        <p:txBody>
          <a:bodyPr/>
          <a:lstStyle/>
          <a:p>
            <a:endParaRPr lang="es-MX" dirty="0"/>
          </a:p>
          <a:p>
            <a:pPr algn="ctr"/>
            <a:r>
              <a:rPr lang="es-MX" b="1" dirty="0"/>
              <a:t>H. AYUNTAMIENTO CONSTITUCIONAL DE EL SALTO</a:t>
            </a:r>
          </a:p>
          <a:p>
            <a:pPr algn="ctr"/>
            <a:r>
              <a:rPr lang="es-MX" b="1" dirty="0"/>
              <a:t>DIRECCION DE EDUCACIÓN  </a:t>
            </a:r>
          </a:p>
          <a:p>
            <a:endParaRPr lang="es-MX" dirty="0"/>
          </a:p>
          <a:p>
            <a:endParaRPr lang="es-MX" dirty="0"/>
          </a:p>
          <a:p>
            <a:endParaRPr lang="es-MX" dirty="0"/>
          </a:p>
          <a:p>
            <a:endParaRPr lang="es-MX" b="1" dirty="0"/>
          </a:p>
          <a:p>
            <a:pPr algn="ctr"/>
            <a:r>
              <a:rPr lang="es-MX" b="1" dirty="0"/>
              <a:t>INFORME MENSUAL DE </a:t>
            </a:r>
            <a:r>
              <a:rPr lang="es-MX" b="1" dirty="0" smtClean="0"/>
              <a:t>Actividades diciembre </a:t>
            </a:r>
            <a:r>
              <a:rPr lang="es-MX" b="1" dirty="0"/>
              <a:t>2023</a:t>
            </a:r>
          </a:p>
          <a:p>
            <a:endParaRPr lang="es-MX" dirty="0"/>
          </a:p>
          <a:p>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327" y="1850212"/>
            <a:ext cx="1821243" cy="182124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3091" t="70802" r="14083" b="6328"/>
          <a:stretch/>
        </p:blipFill>
        <p:spPr>
          <a:xfrm>
            <a:off x="7658793" y="5166043"/>
            <a:ext cx="3133898" cy="914995"/>
          </a:xfrm>
          <a:prstGeom prst="rect">
            <a:avLst/>
          </a:prstGeom>
        </p:spPr>
      </p:pic>
    </p:spTree>
    <p:extLst>
      <p:ext uri="{BB962C8B-B14F-4D97-AF65-F5344CB8AC3E}">
        <p14:creationId xmlns:p14="http://schemas.microsoft.com/office/powerpoint/2010/main" val="427506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Gestiones </a:t>
            </a:r>
          </a:p>
        </p:txBody>
      </p:sp>
      <p:sp>
        <p:nvSpPr>
          <p:cNvPr id="3" name="Marcador de contenido 2"/>
          <p:cNvSpPr>
            <a:spLocks noGrp="1"/>
          </p:cNvSpPr>
          <p:nvPr>
            <p:ph idx="1"/>
          </p:nvPr>
        </p:nvSpPr>
        <p:spPr>
          <a:xfrm>
            <a:off x="1097280" y="1845734"/>
            <a:ext cx="10058400" cy="4118838"/>
          </a:xfrm>
        </p:spPr>
        <p:txBody>
          <a:bodyPr/>
          <a:lstStyle/>
          <a:p>
            <a:pPr>
              <a:buFont typeface="Wingdings" panose="05000000000000000000" pitchFamily="2" charset="2"/>
              <a:buChar char="Ø"/>
            </a:pPr>
            <a:r>
              <a:rPr lang="es-MX" sz="1600" dirty="0" smtClean="0">
                <a:solidFill>
                  <a:srgbClr val="23282C"/>
                </a:solidFill>
                <a:latin typeface="-apple-system"/>
              </a:rPr>
              <a:t>El día 18 de diciembre se llevó a cabo la visita del personal de la Delegación Regional de la Secretaria de Educación 403, con el Ing. Guillermo Peña Cárdenas;  para sondeo de terrenos en el fraccionamiento el Mirador para la futura construcción de planteles de Preescolar, Primaria Y Secundaria en la Loma, San José del Verde. </a:t>
            </a:r>
          </a:p>
          <a:p>
            <a:pPr>
              <a:buFont typeface="Wingdings" panose="05000000000000000000" pitchFamily="2" charset="2"/>
              <a:buChar char="Ø"/>
            </a:pPr>
            <a:r>
              <a:rPr lang="es-MX" sz="1600" dirty="0" smtClean="0">
                <a:solidFill>
                  <a:srgbClr val="23282C"/>
                </a:solidFill>
                <a:latin typeface="-apple-system"/>
              </a:rPr>
              <a:t>El día 22 de diciembre se realizó la poda de árboles en la Primaria Lázaro Cárdenas de la colonia El Carmen. Con el apoyo de la Dirección de Medio Ambiente, Ing. Enrique Tinoco y Gonzalo Lozano. </a:t>
            </a:r>
          </a:p>
        </p:txBody>
      </p:sp>
      <p:sp>
        <p:nvSpPr>
          <p:cNvPr id="6" name="AutoShape 2" descr="blob:https://web.whatsapp.com/33b66d0e-f7ba-4050-ae01-7c7289af6f9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blob:https://web.whatsapp.com/866facb9-9cd4-4eb5-af2f-a050e886181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76757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Entrega de Insumos</a:t>
            </a:r>
          </a:p>
        </p:txBody>
      </p:sp>
      <p:sp>
        <p:nvSpPr>
          <p:cNvPr id="3" name="Marcador de contenido 2"/>
          <p:cNvSpPr>
            <a:spLocks noGrp="1"/>
          </p:cNvSpPr>
          <p:nvPr>
            <p:ph idx="1"/>
          </p:nvPr>
        </p:nvSpPr>
        <p:spPr/>
        <p:txBody>
          <a:bodyPr>
            <a:normAutofit/>
          </a:bodyPr>
          <a:lstStyle/>
          <a:p>
            <a:pPr algn="just"/>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200" b="1" dirty="0"/>
              <a:t>Apoyar a los Ciudadanos para que continúen con sus estudios </a:t>
            </a:r>
          </a:p>
        </p:txBody>
      </p:sp>
      <p:sp>
        <p:nvSpPr>
          <p:cNvPr id="3" name="Marcador de contenido 2"/>
          <p:cNvSpPr>
            <a:spLocks noGrp="1"/>
          </p:cNvSpPr>
          <p:nvPr>
            <p:ph idx="1"/>
          </p:nvPr>
        </p:nvSpPr>
        <p:spPr>
          <a:xfrm>
            <a:off x="1097280" y="1983521"/>
            <a:ext cx="10058400" cy="4023360"/>
          </a:xfrm>
        </p:spPr>
        <p:txBody>
          <a:bodyPr>
            <a:normAutofit/>
          </a:bodyPr>
          <a:lstStyle/>
          <a:p>
            <a:pPr algn="just">
              <a:buFont typeface="Wingdings" panose="05000000000000000000" pitchFamily="2" charset="2"/>
              <a:buChar char="v"/>
            </a:pPr>
            <a:r>
              <a:rPr lang="es-MX"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cuenta con el apoyo del COBAEJ, ubicado en la Delegación Pintitas, donde jóvenes y adultos mayores pueden continuar sus estudios.</a:t>
            </a:r>
          </a:p>
          <a:p>
            <a:pPr algn="just">
              <a:buFont typeface="Wingdings" panose="05000000000000000000" pitchFamily="2" charset="2"/>
              <a:buChar char="v"/>
            </a:pPr>
            <a:r>
              <a:rPr lang="es-MX" sz="1600" dirty="0">
                <a:latin typeface="Arial" panose="020B0604020202020204" pitchFamily="34" charset="0"/>
                <a:cs typeface="Arial" panose="020B0604020202020204" pitchFamily="34" charset="0"/>
              </a:rPr>
              <a:t>Se cuenta con el apoyo de INNEJAL, ubicado en Cabecera Municipal, donde se a derivado a mas de </a:t>
            </a:r>
            <a:r>
              <a:rPr lang="es-MX" sz="1600" dirty="0" smtClean="0">
                <a:latin typeface="Arial" panose="020B0604020202020204" pitchFamily="34" charset="0"/>
                <a:cs typeface="Arial" panose="020B0604020202020204" pitchFamily="34" charset="0"/>
              </a:rPr>
              <a:t>10 </a:t>
            </a:r>
            <a:r>
              <a:rPr lang="es-MX" sz="1600" dirty="0">
                <a:latin typeface="Arial" panose="020B0604020202020204" pitchFamily="34" charset="0"/>
                <a:cs typeface="Arial" panose="020B0604020202020204" pitchFamily="34" charset="0"/>
              </a:rPr>
              <a:t>personas.</a:t>
            </a:r>
          </a:p>
        </p:txBody>
      </p:sp>
      <p:sp>
        <p:nvSpPr>
          <p:cNvPr id="4" name="AutoShape 2" descr="blob:https://web.whatsapp.com/49042135-a93a-4327-97b7-c9d58bd206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97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600" b="1" dirty="0"/>
              <a:t>Implementar Proyectos de Intervención que aumenten el nivel Educativo de los ciudadanos del Municipio </a:t>
            </a:r>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MX" dirty="0"/>
              <a:t> </a:t>
            </a:r>
            <a:r>
              <a:rPr lang="es-MX" sz="1600" dirty="0">
                <a:latin typeface="Arial" panose="020B0604020202020204" pitchFamily="34" charset="0"/>
                <a:cs typeface="Arial" panose="020B0604020202020204" pitchFamily="34" charset="0"/>
              </a:rPr>
              <a:t>Se cuenta con el apoyo de Transporte Escolar, donde jóvenes del CUT Tonalá y  Zapotlanejo adquieren dicha ayuda; beneficiando  un total de </a:t>
            </a:r>
            <a:r>
              <a:rPr lang="es-MX" sz="1600" dirty="0" smtClean="0">
                <a:latin typeface="Arial" panose="020B0604020202020204" pitchFamily="34" charset="0"/>
                <a:cs typeface="Arial" panose="020B0604020202020204" pitchFamily="34" charset="0"/>
              </a:rPr>
              <a:t>160 </a:t>
            </a:r>
            <a:r>
              <a:rPr lang="es-MX" sz="1600" dirty="0">
                <a:latin typeface="Arial" panose="020B0604020202020204" pitchFamily="34" charset="0"/>
                <a:cs typeface="Arial" panose="020B0604020202020204" pitchFamily="34" charset="0"/>
              </a:rPr>
              <a:t>estudiantes, con un horario de 6:00 de la mañana a </a:t>
            </a:r>
            <a:r>
              <a:rPr lang="es-MX" sz="1600" dirty="0" smtClean="0">
                <a:latin typeface="Arial" panose="020B0604020202020204" pitchFamily="34" charset="0"/>
                <a:cs typeface="Arial" panose="020B0604020202020204" pitchFamily="34" charset="0"/>
              </a:rPr>
              <a:t>9:00 </a:t>
            </a:r>
            <a:r>
              <a:rPr lang="es-MX" sz="1600" dirty="0">
                <a:latin typeface="Arial" panose="020B0604020202020204" pitchFamily="34" charset="0"/>
                <a:cs typeface="Arial" panose="020B0604020202020204" pitchFamily="34" charset="0"/>
              </a:rPr>
              <a:t>de la noche de lunes a viernes</a:t>
            </a:r>
            <a:r>
              <a:rPr lang="es-MX" sz="1600" dirty="0" smtClean="0">
                <a:latin typeface="Arial" panose="020B0604020202020204" pitchFamily="34" charset="0"/>
                <a:cs typeface="Arial" panose="020B0604020202020204" pitchFamily="34" charset="0"/>
              </a:rPr>
              <a:t>.</a:t>
            </a:r>
          </a:p>
          <a:p>
            <a:pPr marL="0" indent="0">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1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Otras Actividades</a:t>
            </a:r>
          </a:p>
        </p:txBody>
      </p:sp>
      <p:sp>
        <p:nvSpPr>
          <p:cNvPr id="7" name="Marcador de contenido 6"/>
          <p:cNvSpPr>
            <a:spLocks noGrp="1"/>
          </p:cNvSpPr>
          <p:nvPr>
            <p:ph idx="1"/>
          </p:nvPr>
        </p:nvSpPr>
        <p:spPr/>
        <p:txBody>
          <a:bodyPr>
            <a:normAutofit/>
          </a:bodyPr>
          <a:lstStyle/>
          <a:p>
            <a:pPr marL="0" lvl="0" indent="0" algn="just">
              <a:buClr>
                <a:srgbClr val="E48312"/>
              </a:buClr>
              <a:buNone/>
            </a:pPr>
            <a:endParaRPr lang="es-MX" sz="1600" dirty="0">
              <a:solidFill>
                <a:srgbClr val="000000">
                  <a:lumMod val="75000"/>
                  <a:lumOff val="25000"/>
                </a:srgbClr>
              </a:solidFill>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Anexos</a:t>
            </a:r>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74575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Dirección de Educación Municipal</a:t>
            </a:r>
          </a:p>
        </p:txBody>
      </p:sp>
      <p:sp>
        <p:nvSpPr>
          <p:cNvPr id="3" name="Marcador de contenido 2"/>
          <p:cNvSpPr>
            <a:spLocks noGrp="1"/>
          </p:cNvSpPr>
          <p:nvPr>
            <p:ph idx="1"/>
          </p:nvPr>
        </p:nvSpPr>
        <p:spPr>
          <a:xfrm>
            <a:off x="2152996" y="1820796"/>
            <a:ext cx="9002684" cy="4023360"/>
          </a:xfrm>
        </p:spPr>
        <p:txBody>
          <a:bodyPr/>
          <a:lstStyle/>
          <a:p>
            <a:endParaRPr lang="es-MX" dirty="0"/>
          </a:p>
          <a:p>
            <a:r>
              <a:rPr lang="es-MX" dirty="0"/>
              <a:t>Casa de la Cultura, Narciso Mendoza #18, Col. Centro, El Salto</a:t>
            </a:r>
          </a:p>
          <a:p>
            <a:endParaRPr lang="es-MX" dirty="0"/>
          </a:p>
          <a:p>
            <a:r>
              <a:rPr lang="es-MX" dirty="0"/>
              <a:t>(33) 32 84 14 40 Ext. 314</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07" y="2069868"/>
            <a:ext cx="773603" cy="7736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696" y="3175979"/>
            <a:ext cx="376671" cy="37667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7907" t="28571" r="12292"/>
          <a:stretch/>
        </p:blipFill>
        <p:spPr>
          <a:xfrm>
            <a:off x="6209607" y="2742159"/>
            <a:ext cx="2128058" cy="16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11293" t="23253" r="14041"/>
          <a:stretch/>
        </p:blipFill>
        <p:spPr>
          <a:xfrm>
            <a:off x="8412480" y="4283286"/>
            <a:ext cx="2246533" cy="1731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272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905" y="328168"/>
            <a:ext cx="10058400" cy="1434132"/>
          </a:xfrm>
        </p:spPr>
        <p:txBody>
          <a:bodyPr>
            <a:normAutofit fontScale="90000"/>
          </a:bodyPr>
          <a:lstStyle/>
          <a:p>
            <a:r>
              <a:rPr lang="es-MX" sz="3600" b="1" dirty="0"/>
              <a:t/>
            </a:r>
            <a:br>
              <a:rPr lang="es-MX" sz="3600" b="1" dirty="0"/>
            </a:br>
            <a:r>
              <a:rPr lang="es-MX" sz="4000" b="1" dirty="0"/>
              <a:t/>
            </a:r>
            <a:br>
              <a:rPr lang="es-MX" sz="4000" b="1" dirty="0"/>
            </a:br>
            <a:r>
              <a:rPr lang="es-MX" sz="4000" b="1" dirty="0"/>
              <a:t>  Conmemoraciones Cívicas celebradas en el Municipio</a:t>
            </a:r>
          </a:p>
        </p:txBody>
      </p:sp>
      <p:sp>
        <p:nvSpPr>
          <p:cNvPr id="3" name="Marcador de contenido 2"/>
          <p:cNvSpPr>
            <a:spLocks noGrp="1"/>
          </p:cNvSpPr>
          <p:nvPr>
            <p:ph idx="1"/>
          </p:nvPr>
        </p:nvSpPr>
        <p:spPr>
          <a:xfrm>
            <a:off x="1097280" y="1845734"/>
            <a:ext cx="10058400" cy="4484728"/>
          </a:xfrm>
        </p:spPr>
        <p:txBody>
          <a:bodyPr>
            <a:normAutofit/>
          </a:bodyPr>
          <a:lstStyle/>
          <a:p>
            <a:pPr marL="0" indent="0" algn="just">
              <a:buNone/>
            </a:pPr>
            <a:endParaRPr lang="es-MX" sz="1600" dirty="0" smtClean="0">
              <a:solidFill>
                <a:srgbClr val="23282C"/>
              </a:solidFill>
              <a:latin typeface="-apple-system"/>
            </a:endParaRPr>
          </a:p>
          <a:p>
            <a:pPr algn="just">
              <a:buFont typeface="Wingdings" panose="05000000000000000000" pitchFamily="2" charset="2"/>
              <a:buChar char="q"/>
            </a:pPr>
            <a:endParaRPr lang="es-MX" sz="1600" dirty="0" smtClean="0">
              <a:solidFill>
                <a:srgbClr val="23282C"/>
              </a:solidFill>
              <a:latin typeface="-apple-system"/>
            </a:endParaRPr>
          </a:p>
          <a:p>
            <a:pPr algn="just">
              <a:buFont typeface="Wingdings" panose="05000000000000000000" pitchFamily="2" charset="2"/>
              <a:buChar char="q"/>
            </a:pPr>
            <a:endParaRPr lang="es-MX" sz="1500" dirty="0" smtClean="0">
              <a:solidFill>
                <a:srgbClr val="23282C"/>
              </a:solidFill>
              <a:latin typeface="-apple-system"/>
            </a:endParaRPr>
          </a:p>
          <a:p>
            <a:pPr algn="just">
              <a:buFont typeface="Wingdings" panose="05000000000000000000" pitchFamily="2" charset="2"/>
              <a:buChar char="q"/>
            </a:pPr>
            <a:endParaRPr lang="es-MX" sz="1800" dirty="0" smtClean="0">
              <a:solidFill>
                <a:srgbClr val="23282C"/>
              </a:solidFill>
              <a:latin typeface="-apple-system"/>
            </a:endParaRPr>
          </a:p>
          <a:p>
            <a:pPr algn="just">
              <a:buFont typeface="Wingdings" panose="05000000000000000000" pitchFamily="2" charset="2"/>
              <a:buChar char="q"/>
            </a:pPr>
            <a:endParaRPr lang="es-MX" sz="1800" dirty="0" smtClean="0">
              <a:solidFill>
                <a:srgbClr val="23282C"/>
              </a:solidFill>
              <a:latin typeface="-apple-system"/>
            </a:endParaRPr>
          </a:p>
          <a:p>
            <a:pPr algn="just">
              <a:buFont typeface="Wingdings" panose="05000000000000000000" pitchFamily="2" charset="2"/>
              <a:buChar char="q"/>
            </a:pPr>
            <a:endParaRPr lang="es-MX" sz="1800" dirty="0">
              <a:solidFill>
                <a:srgbClr val="23282C"/>
              </a:solidFill>
              <a:latin typeface="Arial" panose="020B0604020202020204" pitchFamily="34" charset="0"/>
              <a:cs typeface="Arial" panose="020B0604020202020204" pitchFamily="34" charset="0"/>
            </a:endParaRPr>
          </a:p>
        </p:txBody>
      </p:sp>
      <p:sp>
        <p:nvSpPr>
          <p:cNvPr id="4" name="AutoShape 2" descr="blob:https://web.whatsapp.com/75bc097c-9983-4304-b1a9-12329f0837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blob:https://web.whatsapp.com/5d960fd3-170a-41d5-a3e0-141328c6b91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blob:https://web.whatsapp.com/5d960fd3-170a-41d5-a3e0-141328c6b91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blob:https://web.whatsapp.com/5d960fd3-170a-41d5-a3e0-141328c6b91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714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600" b="1" dirty="0"/>
              <a:t/>
            </a:r>
            <a:br>
              <a:rPr lang="es-MX" sz="3600" b="1" dirty="0"/>
            </a:br>
            <a:r>
              <a:rPr lang="es-MX" sz="3600" b="1" dirty="0"/>
              <a:t> Actividad Lúdica Pedagógica </a:t>
            </a:r>
          </a:p>
        </p:txBody>
      </p:sp>
      <p:sp>
        <p:nvSpPr>
          <p:cNvPr id="3" name="Marcador de contenido 2"/>
          <p:cNvSpPr>
            <a:spLocks noGrp="1"/>
          </p:cNvSpPr>
          <p:nvPr>
            <p:ph idx="1"/>
          </p:nvPr>
        </p:nvSpPr>
        <p:spPr/>
        <p:txBody>
          <a:bodyPr>
            <a:normAutofit/>
          </a:bodyPr>
          <a:lstStyle/>
          <a:p>
            <a:pPr marL="0" indent="0" algn="just">
              <a:buNone/>
            </a:pP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Taller “ Recrea Familia”</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t> </a:t>
            </a:r>
            <a:br>
              <a:rPr lang="es-MX" sz="3600" b="1" dirty="0"/>
            </a:br>
            <a:r>
              <a:rPr lang="es-MX" sz="3600" b="1" dirty="0"/>
              <a:t>  </a:t>
            </a:r>
            <a:r>
              <a:rPr lang="es-MX" sz="3600" b="1" dirty="0" smtClean="0"/>
              <a:t/>
            </a:r>
            <a:br>
              <a:rPr lang="es-MX" sz="3600" b="1" dirty="0" smtClean="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smtClean="0">
                <a:solidFill>
                  <a:srgbClr val="000000">
                    <a:lumMod val="75000"/>
                    <a:lumOff val="25000"/>
                  </a:srgbClr>
                </a:solidFill>
              </a:rPr>
              <a:t>Eventos </a:t>
            </a:r>
            <a:r>
              <a:rPr lang="es-MX" sz="3600" b="1" dirty="0">
                <a:solidFill>
                  <a:srgbClr val="000000">
                    <a:lumMod val="75000"/>
                    <a:lumOff val="25000"/>
                  </a:srgbClr>
                </a:solidFill>
              </a:rPr>
              <a:t>de Promoción Educativa</a:t>
            </a:r>
            <a:endParaRPr lang="es-MX" sz="2700" b="1" dirty="0"/>
          </a:p>
        </p:txBody>
      </p:sp>
      <p:sp>
        <p:nvSpPr>
          <p:cNvPr id="3" name="Marcador de contenido 2"/>
          <p:cNvSpPr>
            <a:spLocks noGrp="1"/>
          </p:cNvSpPr>
          <p:nvPr>
            <p:ph idx="1"/>
          </p:nvPr>
        </p:nvSpPr>
        <p:spPr/>
        <p:txBody>
          <a:bodyPr>
            <a:normAutofit/>
          </a:bodyPr>
          <a:lstStyle/>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s-MX"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s-MX" sz="1800" dirty="0">
              <a:latin typeface="Arial" panose="020B0604020202020204" pitchFamily="34" charset="0"/>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25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MX" sz="36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Colaboración con otras Dependencias</a:t>
            </a:r>
            <a:endParaRPr lang="es-MX" dirty="0"/>
          </a:p>
        </p:txBody>
      </p:sp>
      <p:sp>
        <p:nvSpPr>
          <p:cNvPr id="3" name="Marcador de contenido 2"/>
          <p:cNvSpPr>
            <a:spLocks noGrp="1"/>
          </p:cNvSpPr>
          <p:nvPr>
            <p:ph idx="1"/>
          </p:nvPr>
        </p:nvSpPr>
        <p:spPr/>
        <p:txBody>
          <a:bodyPr>
            <a:normAutofit fontScale="70000" lnSpcReduction="20000"/>
          </a:bodyPr>
          <a:lstStyle/>
          <a:p>
            <a:pPr marL="285750" lvl="0" indent="-285750">
              <a:buClr>
                <a:srgbClr val="E48312"/>
              </a:buClr>
              <a:buFont typeface="Wingdings" panose="05000000000000000000" pitchFamily="2" charset="2"/>
              <a:buChar char="ü"/>
            </a:pPr>
            <a:r>
              <a:rPr lang="es-MX" sz="1800" dirty="0">
                <a:solidFill>
                  <a:srgbClr val="000000">
                    <a:lumMod val="75000"/>
                    <a:lumOff val="25000"/>
                  </a:srgbClr>
                </a:solidFill>
                <a:latin typeface="Arial" panose="020B0604020202020204" pitchFamily="34" charset="0"/>
                <a:cs typeface="Arial" panose="020B0604020202020204" pitchFamily="34" charset="0"/>
              </a:rPr>
              <a:t>Se Gestiono en el mes de n</a:t>
            </a:r>
            <a:r>
              <a:rPr lang="es-MX" sz="1800" dirty="0" smtClean="0">
                <a:solidFill>
                  <a:srgbClr val="000000">
                    <a:lumMod val="75000"/>
                    <a:lumOff val="25000"/>
                  </a:srgbClr>
                </a:solidFill>
                <a:latin typeface="Arial" panose="020B0604020202020204" pitchFamily="34" charset="0"/>
                <a:cs typeface="Arial" panose="020B0604020202020204" pitchFamily="34" charset="0"/>
              </a:rPr>
              <a:t>oviembre </a:t>
            </a:r>
            <a:r>
              <a:rPr lang="es-MX" sz="1800" dirty="0">
                <a:solidFill>
                  <a:srgbClr val="000000">
                    <a:lumMod val="75000"/>
                    <a:lumOff val="25000"/>
                  </a:srgbClr>
                </a:solidFill>
                <a:latin typeface="Arial" panose="020B0604020202020204" pitchFamily="34" charset="0"/>
                <a:cs typeface="Arial" panose="020B0604020202020204" pitchFamily="34" charset="0"/>
              </a:rPr>
              <a:t>el apoyo de envió de Pipas a diferentes Planteles de nivel Preescolar, Primaria y Secundaria</a:t>
            </a:r>
            <a:r>
              <a:rPr lang="es-MX" sz="1800" dirty="0" smtClean="0">
                <a:solidFill>
                  <a:srgbClr val="000000">
                    <a:lumMod val="75000"/>
                    <a:lumOff val="25000"/>
                  </a:srgbClr>
                </a:solidFill>
                <a:latin typeface="Arial" panose="020B0604020202020204" pitchFamily="34" charset="0"/>
                <a:cs typeface="Arial" panose="020B0604020202020204" pitchFamily="34" charset="0"/>
              </a:rPr>
              <a:t>.</a:t>
            </a: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a:t>
            </a:r>
            <a:r>
              <a:rPr lang="es-MX" sz="1400" b="1" dirty="0" smtClean="0">
                <a:solidFill>
                  <a:srgbClr val="000000">
                    <a:lumMod val="75000"/>
                    <a:lumOff val="25000"/>
                  </a:srgbClr>
                </a:solidFill>
                <a:latin typeface="Arial" panose="020B0604020202020204" pitchFamily="34" charset="0"/>
                <a:cs typeface="Arial" panose="020B0604020202020204" pitchFamily="34" charset="0"/>
              </a:rPr>
              <a:t> </a:t>
            </a:r>
            <a:r>
              <a:rPr lang="es-MX" sz="1400" b="1" dirty="0">
                <a:solidFill>
                  <a:srgbClr val="000000">
                    <a:lumMod val="75000"/>
                    <a:lumOff val="25000"/>
                  </a:srgbClr>
                </a:solidFill>
                <a:latin typeface="Arial" panose="020B0604020202020204" pitchFamily="34" charset="0"/>
                <a:cs typeface="Arial" panose="020B0604020202020204" pitchFamily="34" charset="0"/>
              </a:rPr>
              <a:t>Preescolar                                                                            </a:t>
            </a:r>
            <a:r>
              <a:rPr lang="es-MX" sz="1400" b="1" dirty="0" smtClean="0">
                <a:solidFill>
                  <a:srgbClr val="000000">
                    <a:lumMod val="75000"/>
                    <a:lumOff val="25000"/>
                  </a:srgbClr>
                </a:solidFill>
                <a:latin typeface="Arial" panose="020B0604020202020204" pitchFamily="34" charset="0"/>
                <a:cs typeface="Arial" panose="020B0604020202020204" pitchFamily="34" charset="0"/>
              </a:rPr>
              <a:t>                  </a:t>
            </a:r>
            <a:r>
              <a:rPr lang="es-MX" sz="1400" b="1" dirty="0">
                <a:solidFill>
                  <a:srgbClr val="000000">
                    <a:lumMod val="75000"/>
                    <a:lumOff val="25000"/>
                  </a:srgbClr>
                </a:solidFill>
                <a:latin typeface="Arial" panose="020B0604020202020204" pitchFamily="34" charset="0"/>
                <a:cs typeface="Arial" panose="020B0604020202020204" pitchFamily="34" charset="0"/>
              </a:rPr>
              <a:t>Secundaria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500" dirty="0" smtClean="0">
                <a:solidFill>
                  <a:srgbClr val="000000">
                    <a:lumMod val="75000"/>
                    <a:lumOff val="25000"/>
                  </a:srgbClr>
                </a:solidFill>
                <a:latin typeface="Arial" panose="020B0604020202020204" pitchFamily="34" charset="0"/>
                <a:cs typeface="Arial" panose="020B0604020202020204" pitchFamily="34" charset="0"/>
              </a:rPr>
              <a:t>Narciso Mendoza (Cabecera)                                                                 Secundaria </a:t>
            </a:r>
            <a:r>
              <a:rPr lang="es-MX" sz="1500" dirty="0">
                <a:solidFill>
                  <a:srgbClr val="000000">
                    <a:lumMod val="75000"/>
                    <a:lumOff val="25000"/>
                  </a:srgbClr>
                </a:solidFill>
                <a:latin typeface="Arial" panose="020B0604020202020204" pitchFamily="34" charset="0"/>
                <a:cs typeface="Arial" panose="020B0604020202020204" pitchFamily="34" charset="0"/>
              </a:rPr>
              <a:t>Técnica 98 </a:t>
            </a:r>
            <a:r>
              <a:rPr lang="es-MX" sz="1500" dirty="0" smtClean="0">
                <a:solidFill>
                  <a:srgbClr val="000000">
                    <a:lumMod val="75000"/>
                    <a:lumOff val="25000"/>
                  </a:srgbClr>
                </a:solidFill>
                <a:latin typeface="Arial" panose="020B0604020202020204" pitchFamily="34" charset="0"/>
                <a:cs typeface="Arial" panose="020B0604020202020204" pitchFamily="34" charset="0"/>
              </a:rPr>
              <a:t>(La Higuera) </a:t>
            </a:r>
          </a:p>
          <a:p>
            <a:pPr lvl="0">
              <a:buClr>
                <a:srgbClr val="E48312"/>
              </a:buClr>
            </a:pPr>
            <a:r>
              <a:rPr lang="es-MX" sz="1400" b="1" dirty="0" smtClean="0">
                <a:solidFill>
                  <a:srgbClr val="000000">
                    <a:lumMod val="75000"/>
                    <a:lumOff val="25000"/>
                  </a:srgbClr>
                </a:solidFill>
                <a:latin typeface="Arial" panose="020B0604020202020204" pitchFamily="34" charset="0"/>
                <a:cs typeface="Arial" panose="020B0604020202020204" pitchFamily="34" charset="0"/>
              </a:rPr>
              <a:t>                    Primaria</a:t>
            </a:r>
            <a:endParaRPr lang="es-MX" sz="14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r>
              <a:rPr lang="es-MX" sz="1500" dirty="0" smtClean="0">
                <a:solidFill>
                  <a:srgbClr val="000000">
                    <a:lumMod val="75000"/>
                    <a:lumOff val="25000"/>
                  </a:srgbClr>
                </a:solidFill>
                <a:latin typeface="Arial" panose="020B0604020202020204" pitchFamily="34" charset="0"/>
                <a:cs typeface="Arial" panose="020B0604020202020204" pitchFamily="34" charset="0"/>
              </a:rPr>
              <a:t>Emiliano Zapata (Cabecera) </a:t>
            </a:r>
            <a:r>
              <a:rPr lang="es-MX" sz="1500" dirty="0">
                <a:solidFill>
                  <a:srgbClr val="000000">
                    <a:lumMod val="75000"/>
                    <a:lumOff val="25000"/>
                  </a:srgbClr>
                </a:solidFill>
                <a:latin typeface="Arial" panose="020B0604020202020204" pitchFamily="34" charset="0"/>
                <a:cs typeface="Arial" panose="020B0604020202020204" pitchFamily="34" charset="0"/>
              </a:rPr>
              <a:t>3</a:t>
            </a:r>
            <a:r>
              <a:rPr lang="es-MX" sz="1500" dirty="0" smtClean="0">
                <a:solidFill>
                  <a:srgbClr val="000000">
                    <a:lumMod val="75000"/>
                    <a:lumOff val="25000"/>
                  </a:srgbClr>
                </a:solidFill>
                <a:latin typeface="Arial" panose="020B0604020202020204" pitchFamily="34" charset="0"/>
                <a:cs typeface="Arial" panose="020B0604020202020204" pitchFamily="34" charset="0"/>
              </a:rPr>
              <a:t> pipa  Villas de Guadalupe.</a:t>
            </a:r>
          </a:p>
          <a:p>
            <a:pPr lvl="0">
              <a:buClr>
                <a:srgbClr val="E48312"/>
              </a:buClr>
            </a:pPr>
            <a:r>
              <a:rPr lang="es-MX" sz="1500" dirty="0">
                <a:solidFill>
                  <a:srgbClr val="000000">
                    <a:lumMod val="75000"/>
                    <a:lumOff val="25000"/>
                  </a:srgbClr>
                </a:solidFill>
                <a:latin typeface="Arial" panose="020B0604020202020204" pitchFamily="34" charset="0"/>
                <a:cs typeface="Arial" panose="020B0604020202020204" pitchFamily="34" charset="0"/>
              </a:rPr>
              <a:t> </a:t>
            </a:r>
            <a:r>
              <a:rPr lang="es-MX" sz="1500" dirty="0" smtClean="0">
                <a:solidFill>
                  <a:srgbClr val="000000">
                    <a:lumMod val="75000"/>
                    <a:lumOff val="25000"/>
                  </a:srgbClr>
                </a:solidFill>
                <a:latin typeface="Arial" panose="020B0604020202020204" pitchFamily="34" charset="0"/>
                <a:cs typeface="Arial" panose="020B0604020202020204" pitchFamily="34" charset="0"/>
              </a:rPr>
              <a:t>    Reino de Holanda (Las Pintas) 2 pipas.</a:t>
            </a:r>
          </a:p>
          <a:p>
            <a:pPr lvl="0">
              <a:buClr>
                <a:srgbClr val="E48312"/>
              </a:buClr>
            </a:pPr>
            <a:r>
              <a:rPr lang="es-MX" sz="1500" dirty="0">
                <a:solidFill>
                  <a:srgbClr val="000000">
                    <a:lumMod val="75000"/>
                    <a:lumOff val="25000"/>
                  </a:srgbClr>
                </a:solidFill>
                <a:latin typeface="Arial" panose="020B0604020202020204" pitchFamily="34" charset="0"/>
                <a:cs typeface="Arial" panose="020B0604020202020204" pitchFamily="34" charset="0"/>
              </a:rPr>
              <a:t> </a:t>
            </a:r>
            <a:r>
              <a:rPr lang="es-MX" sz="1500" dirty="0" smtClean="0">
                <a:solidFill>
                  <a:srgbClr val="000000">
                    <a:lumMod val="75000"/>
                    <a:lumOff val="25000"/>
                  </a:srgbClr>
                </a:solidFill>
                <a:latin typeface="Arial" panose="020B0604020202020204" pitchFamily="34" charset="0"/>
                <a:cs typeface="Arial" panose="020B0604020202020204" pitchFamily="34" charset="0"/>
              </a:rPr>
              <a:t>    Irene Robledo (Las Pintas) 1 pipas.</a:t>
            </a:r>
          </a:p>
          <a:p>
            <a:pPr lvl="0">
              <a:buClr>
                <a:srgbClr val="E48312"/>
              </a:buClr>
            </a:pPr>
            <a:r>
              <a:rPr lang="es-MX" sz="1500" dirty="0" smtClean="0">
                <a:solidFill>
                  <a:srgbClr val="000000">
                    <a:lumMod val="75000"/>
                    <a:lumOff val="25000"/>
                  </a:srgbClr>
                </a:solidFill>
                <a:latin typeface="Arial" panose="020B0604020202020204" pitchFamily="34" charset="0"/>
                <a:cs typeface="Arial" panose="020B0604020202020204" pitchFamily="34" charset="0"/>
              </a:rPr>
              <a:t>     María Montessori (Cima Serena) 2 pipas.</a:t>
            </a:r>
          </a:p>
          <a:p>
            <a:pPr lvl="0">
              <a:buClr>
                <a:srgbClr val="E48312"/>
              </a:buClr>
            </a:pPr>
            <a:r>
              <a:rPr lang="es-MX" sz="1500" dirty="0">
                <a:solidFill>
                  <a:srgbClr val="000000">
                    <a:lumMod val="75000"/>
                    <a:lumOff val="25000"/>
                  </a:srgbClr>
                </a:solidFill>
                <a:latin typeface="Arial" panose="020B0604020202020204" pitchFamily="34" charset="0"/>
                <a:cs typeface="Arial" panose="020B0604020202020204" pitchFamily="34" charset="0"/>
              </a:rPr>
              <a:t> </a:t>
            </a:r>
            <a:r>
              <a:rPr lang="es-MX" sz="1500" dirty="0" smtClean="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pPr>
            <a:endParaRPr lang="es-MX" sz="14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pPr>
            <a:endParaRPr lang="es-MX" sz="14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a:solidFill>
                  <a:srgbClr val="23282C"/>
                </a:solidFill>
                <a:latin typeface="-apple-system"/>
              </a:rPr>
              <a:t> </a:t>
            </a:r>
            <a:r>
              <a:rPr lang="es-MX" sz="1400" dirty="0" smtClean="0">
                <a:solidFill>
                  <a:srgbClr val="23282C"/>
                </a:solidFill>
                <a:latin typeface="-apple-system"/>
              </a:rPr>
              <a:t>    </a:t>
            </a:r>
            <a:endParaRPr lang="es-MX" sz="14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pPr>
            <a:endParaRPr lang="es-MX" sz="14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58534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1800" dirty="0">
                <a:solidFill>
                  <a:srgbClr val="000000">
                    <a:lumMod val="75000"/>
                    <a:lumOff val="25000"/>
                  </a:srgbClr>
                </a:solidFill>
                <a:latin typeface="Arial" panose="020B0604020202020204" pitchFamily="34" charset="0"/>
                <a:cs typeface="Arial" panose="020B0604020202020204" pitchFamily="34" charset="0"/>
              </a:rPr>
              <a:t>En el mes de n</a:t>
            </a:r>
            <a:r>
              <a:rPr lang="es-MX" sz="1800" dirty="0" smtClean="0">
                <a:solidFill>
                  <a:srgbClr val="000000">
                    <a:lumMod val="75000"/>
                    <a:lumOff val="25000"/>
                  </a:srgbClr>
                </a:solidFill>
                <a:latin typeface="Arial" panose="020B0604020202020204" pitchFamily="34" charset="0"/>
                <a:cs typeface="Arial" panose="020B0604020202020204" pitchFamily="34" charset="0"/>
              </a:rPr>
              <a:t>oviembre </a:t>
            </a:r>
            <a:r>
              <a:rPr lang="es-MX" sz="1800" dirty="0">
                <a:solidFill>
                  <a:srgbClr val="000000">
                    <a:lumMod val="75000"/>
                    <a:lumOff val="25000"/>
                  </a:srgbClr>
                </a:solidFill>
                <a:latin typeface="Arial" panose="020B0604020202020204" pitchFamily="34" charset="0"/>
                <a:cs typeface="Arial" panose="020B0604020202020204" pitchFamily="34" charset="0"/>
              </a:rPr>
              <a:t>se Gestionaron diversos tipos de apoyo  a diferentes Planteles de nivel Preescolar, Primaria y Secundaria.</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800" b="1" dirty="0">
                <a:solidFill>
                  <a:srgbClr val="000000">
                    <a:lumMod val="75000"/>
                    <a:lumOff val="25000"/>
                  </a:srgbClr>
                </a:solidFill>
                <a:latin typeface="Arial" panose="020B0604020202020204" pitchFamily="34" charset="0"/>
                <a:cs typeface="Arial" panose="020B0604020202020204" pitchFamily="34" charset="0"/>
              </a:rPr>
              <a:t> </a:t>
            </a:r>
            <a:r>
              <a:rPr lang="es-MX" sz="1800" b="1" dirty="0" smtClean="0">
                <a:solidFill>
                  <a:srgbClr val="000000">
                    <a:lumMod val="75000"/>
                    <a:lumOff val="25000"/>
                  </a:srgbClr>
                </a:solidFill>
                <a:latin typeface="Arial" panose="020B0604020202020204" pitchFamily="34" charset="0"/>
                <a:cs typeface="Arial" panose="020B0604020202020204" pitchFamily="34" charset="0"/>
              </a:rPr>
              <a:t>        </a:t>
            </a:r>
            <a:r>
              <a:rPr lang="es-MX" sz="1800" b="1" dirty="0">
                <a:solidFill>
                  <a:srgbClr val="000000">
                    <a:lumMod val="75000"/>
                    <a:lumOff val="25000"/>
                  </a:srgbClr>
                </a:solidFill>
                <a:latin typeface="Arial" panose="020B0604020202020204" pitchFamily="34" charset="0"/>
                <a:cs typeface="Arial" panose="020B0604020202020204" pitchFamily="34" charset="0"/>
              </a:rPr>
              <a:t>Preescolar                                                   </a:t>
            </a:r>
            <a:r>
              <a:rPr lang="es-MX" sz="1800" dirty="0">
                <a:solidFill>
                  <a:srgbClr val="000000">
                    <a:lumMod val="75000"/>
                    <a:lumOff val="25000"/>
                  </a:srgbClr>
                </a:solidFill>
                <a:latin typeface="Arial" panose="020B0604020202020204" pitchFamily="34" charset="0"/>
                <a:cs typeface="Arial" panose="020B0604020202020204" pitchFamily="34" charset="0"/>
              </a:rPr>
              <a:t>             </a:t>
            </a: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68500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lvl="0" indent="0">
              <a:buClr>
                <a:srgbClr val="E48312"/>
              </a:buClr>
              <a:buNone/>
            </a:pPr>
            <a:r>
              <a:rPr lang="es-MX" sz="2400" b="1" dirty="0" smtClean="0">
                <a:solidFill>
                  <a:srgbClr val="000000">
                    <a:lumMod val="75000"/>
                    <a:lumOff val="25000"/>
                  </a:srgbClr>
                </a:solidFill>
                <a:latin typeface="Arial" panose="020B0604020202020204" pitchFamily="34" charset="0"/>
                <a:cs typeface="Arial" panose="020B0604020202020204" pitchFamily="34" charset="0"/>
              </a:rPr>
              <a:t>Primaria</a:t>
            </a: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Ø"/>
            </a:pPr>
            <a:r>
              <a:rPr lang="es-MX" sz="1600" dirty="0" smtClean="0">
                <a:solidFill>
                  <a:srgbClr val="000000">
                    <a:lumMod val="75000"/>
                    <a:lumOff val="25000"/>
                  </a:srgbClr>
                </a:solidFill>
                <a:latin typeface="Arial" panose="020B0604020202020204" pitchFamily="34" charset="0"/>
                <a:cs typeface="Arial" panose="020B0604020202020204" pitchFamily="34" charset="0"/>
              </a:rPr>
              <a:t>Primaria Lázaro Cárdenas (Poda de árboles) El Carmen.</a:t>
            </a:r>
          </a:p>
          <a:p>
            <a:pPr marL="0" lvl="0" indent="0">
              <a:buClr>
                <a:srgbClr val="E48312"/>
              </a:buClr>
              <a:buNone/>
            </a:pP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Ø"/>
            </a:pP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endParaRPr lang="es-MX" dirty="0">
              <a:solidFill>
                <a:srgbClr val="000000">
                  <a:lumMod val="75000"/>
                  <a:lumOff val="25000"/>
                </a:srgbClr>
              </a:solidFill>
            </a:endParaRPr>
          </a:p>
          <a:p>
            <a:endParaRPr lang="es-MX" dirty="0"/>
          </a:p>
        </p:txBody>
      </p:sp>
    </p:spTree>
    <p:extLst>
      <p:ext uri="{BB962C8B-B14F-4D97-AF65-F5344CB8AC3E}">
        <p14:creationId xmlns:p14="http://schemas.microsoft.com/office/powerpoint/2010/main" val="274839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2400" b="1" dirty="0">
                <a:solidFill>
                  <a:srgbClr val="000000">
                    <a:lumMod val="75000"/>
                    <a:lumOff val="25000"/>
                  </a:srgbClr>
                </a:solidFill>
                <a:latin typeface="Arial" panose="020B0604020202020204" pitchFamily="34" charset="0"/>
                <a:cs typeface="Arial" panose="020B0604020202020204" pitchFamily="34" charset="0"/>
              </a:rPr>
              <a:t>Secundarias</a:t>
            </a:r>
            <a:r>
              <a:rPr lang="es-MX" b="1" dirty="0">
                <a:solidFill>
                  <a:srgbClr val="000000">
                    <a:lumMod val="75000"/>
                    <a:lumOff val="25000"/>
                  </a:srgbClr>
                </a:solidFill>
              </a:rPr>
              <a:t> </a:t>
            </a:r>
            <a:endParaRPr lang="es-MX" sz="18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600" dirty="0">
                <a:solidFill>
                  <a:srgbClr val="000000">
                    <a:lumMod val="75000"/>
                    <a:lumOff val="25000"/>
                  </a:srgbClr>
                </a:solidFill>
                <a:latin typeface="Arial" panose="020B0604020202020204" pitchFamily="34" charset="0"/>
                <a:cs typeface="Arial" panose="020B0604020202020204" pitchFamily="34" charset="0"/>
              </a:rPr>
              <a:t>Secundaria General 102 (Recolección de </a:t>
            </a:r>
            <a:r>
              <a:rPr lang="es-MX" sz="1600" dirty="0" smtClean="0">
                <a:solidFill>
                  <a:srgbClr val="000000">
                    <a:lumMod val="75000"/>
                    <a:lumOff val="25000"/>
                  </a:srgbClr>
                </a:solidFill>
                <a:latin typeface="Arial" panose="020B0604020202020204" pitchFamily="34" charset="0"/>
                <a:cs typeface="Arial" panose="020B0604020202020204" pitchFamily="34" charset="0"/>
              </a:rPr>
              <a:t>basura 1 veces) </a:t>
            </a:r>
            <a:r>
              <a:rPr lang="es-MX" sz="1600" dirty="0">
                <a:solidFill>
                  <a:srgbClr val="000000">
                    <a:lumMod val="75000"/>
                    <a:lumOff val="25000"/>
                  </a:srgbClr>
                </a:solidFill>
                <a:latin typeface="Arial" panose="020B0604020202020204" pitchFamily="34" charset="0"/>
                <a:cs typeface="Arial" panose="020B0604020202020204" pitchFamily="34" charset="0"/>
              </a:rPr>
              <a:t>Santa Rosa- Las Pintas</a:t>
            </a:r>
            <a:r>
              <a:rPr lang="es-MX" sz="1600" dirty="0" smtClean="0">
                <a:solidFill>
                  <a:srgbClr val="000000">
                    <a:lumMod val="75000"/>
                    <a:lumOff val="25000"/>
                  </a:srgbClr>
                </a:solidFill>
                <a:latin typeface="Arial" panose="020B0604020202020204" pitchFamily="34" charset="0"/>
                <a:cs typeface="Arial" panose="020B0604020202020204" pitchFamily="34" charset="0"/>
              </a:rPr>
              <a:t>. </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7256484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3457</TotalTime>
  <Words>389</Words>
  <Application>Microsoft Office PowerPoint</Application>
  <PresentationFormat>Panorámica</PresentationFormat>
  <Paragraphs>60</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-apple-system</vt:lpstr>
      <vt:lpstr>Arial</vt:lpstr>
      <vt:lpstr>Calibri</vt:lpstr>
      <vt:lpstr>Calibri Light</vt:lpstr>
      <vt:lpstr>Courier New</vt:lpstr>
      <vt:lpstr>Wingdings</vt:lpstr>
      <vt:lpstr>Retrospección</vt:lpstr>
      <vt:lpstr>Presentación de PowerPoint</vt:lpstr>
      <vt:lpstr>    Conmemoraciones Cívicas celebradas en el Municipio</vt:lpstr>
      <vt:lpstr>  Actividad Lúdica Pedagógica </vt:lpstr>
      <vt:lpstr>  Taller “ Recrea Familia”</vt:lpstr>
      <vt:lpstr>            Eventos de Promoción Educativa</vt:lpstr>
      <vt:lpstr>Colaboración con otras Dependencias</vt:lpstr>
      <vt:lpstr>Presentación de PowerPoint</vt:lpstr>
      <vt:lpstr>Presentación de PowerPoint</vt:lpstr>
      <vt:lpstr>Presentación de PowerPoint</vt:lpstr>
      <vt:lpstr> Gestiones </vt:lpstr>
      <vt:lpstr>  Entrega de Insumos</vt:lpstr>
      <vt:lpstr> Apoyar a los Ciudadanos para que continúen con sus estudios </vt:lpstr>
      <vt:lpstr> Implementar Proyectos de Intervención que aumenten el nivel Educativo de los ciudadanos del Municipio </vt:lpstr>
      <vt:lpstr> Otras Actividades</vt:lpstr>
      <vt:lpstr>Anexos</vt:lpstr>
      <vt:lpstr>Dirección de Educación Municipal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Educacion</cp:lastModifiedBy>
  <cp:revision>412</cp:revision>
  <dcterms:created xsi:type="dcterms:W3CDTF">2022-07-05T20:39:21Z</dcterms:created>
  <dcterms:modified xsi:type="dcterms:W3CDTF">2024-01-05T18:39:34Z</dcterms:modified>
</cp:coreProperties>
</file>