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1" r:id="rId5"/>
    <p:sldId id="274" r:id="rId6"/>
    <p:sldId id="300" r:id="rId7"/>
    <p:sldId id="301" r:id="rId8"/>
    <p:sldId id="302" r:id="rId9"/>
    <p:sldId id="303" r:id="rId10"/>
    <p:sldId id="275" r:id="rId11"/>
    <p:sldId id="293" r:id="rId12"/>
    <p:sldId id="259" r:id="rId13"/>
    <p:sldId id="289" r:id="rId14"/>
    <p:sldId id="290" r:id="rId15"/>
    <p:sldId id="294" r:id="rId16"/>
    <p:sldId id="265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6" autoAdjust="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perez" userId="454af788293ee10f" providerId="LiveId" clId="{9E138E4A-77F7-4FAD-9EC4-ED1168B5DD04}"/>
    <pc:docChg chg="undo custSel delSld modSld">
      <pc:chgData name="miguel perez" userId="454af788293ee10f" providerId="LiveId" clId="{9E138E4A-77F7-4FAD-9EC4-ED1168B5DD04}" dt="2023-05-02T19:20:19.022" v="825" actId="20577"/>
      <pc:docMkLst>
        <pc:docMk/>
      </pc:docMkLst>
      <pc:sldChg chg="modSp mod">
        <pc:chgData name="miguel perez" userId="454af788293ee10f" providerId="LiveId" clId="{9E138E4A-77F7-4FAD-9EC4-ED1168B5DD04}" dt="2023-04-27T19:34:04.610" v="9" actId="20577"/>
        <pc:sldMkLst>
          <pc:docMk/>
          <pc:sldMk cId="4275063157" sldId="256"/>
        </pc:sldMkLst>
        <pc:spChg chg="mod">
          <ac:chgData name="miguel perez" userId="454af788293ee10f" providerId="LiveId" clId="{9E138E4A-77F7-4FAD-9EC4-ED1168B5DD04}" dt="2023-04-27T19:34:04.610" v="9" actId="20577"/>
          <ac:spMkLst>
            <pc:docMk/>
            <pc:sldMk cId="4275063157" sldId="256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8:51:48.417" v="57" actId="20577"/>
        <pc:sldMkLst>
          <pc:docMk/>
          <pc:sldMk cId="3071489318" sldId="257"/>
        </pc:sldMkLst>
        <pc:spChg chg="mod">
          <ac:chgData name="miguel perez" userId="454af788293ee10f" providerId="LiveId" clId="{9E138E4A-77F7-4FAD-9EC4-ED1168B5DD04}" dt="2023-05-02T18:51:48.417" v="57" actId="20577"/>
          <ac:spMkLst>
            <pc:docMk/>
            <pc:sldMk cId="3071489318" sldId="257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9:20:19.022" v="825" actId="20577"/>
        <pc:sldMkLst>
          <pc:docMk/>
          <pc:sldMk cId="2689707215" sldId="258"/>
        </pc:sldMkLst>
        <pc:spChg chg="mod">
          <ac:chgData name="miguel perez" userId="454af788293ee10f" providerId="LiveId" clId="{9E138E4A-77F7-4FAD-9EC4-ED1168B5DD04}" dt="2023-05-02T19:20:19.022" v="825" actId="20577"/>
          <ac:spMkLst>
            <pc:docMk/>
            <pc:sldMk cId="2689707215" sldId="258"/>
            <ac:spMk id="3" creationId="{00000000-0000-0000-0000-000000000000}"/>
          </ac:spMkLst>
        </pc:spChg>
      </pc:sldChg>
      <pc:sldChg chg="addSp delSp modSp mod">
        <pc:chgData name="miguel perez" userId="454af788293ee10f" providerId="LiveId" clId="{9E138E4A-77F7-4FAD-9EC4-ED1168B5DD04}" dt="2023-05-02T19:18:13.478" v="763" actId="12"/>
        <pc:sldMkLst>
          <pc:docMk/>
          <pc:sldMk cId="1662258457" sldId="274"/>
        </pc:sldMkLst>
        <pc:spChg chg="mod">
          <ac:chgData name="miguel perez" userId="454af788293ee10f" providerId="LiveId" clId="{9E138E4A-77F7-4FAD-9EC4-ED1168B5DD04}" dt="2023-05-02T19:18:13.478" v="763" actId="12"/>
          <ac:spMkLst>
            <pc:docMk/>
            <pc:sldMk cId="1662258457" sldId="274"/>
            <ac:spMk id="3" creationId="{00000000-0000-0000-0000-000000000000}"/>
          </ac:spMkLst>
        </pc:spChg>
        <pc:spChg chg="add del">
          <ac:chgData name="miguel perez" userId="454af788293ee10f" providerId="LiveId" clId="{9E138E4A-77F7-4FAD-9EC4-ED1168B5DD04}" dt="2023-05-02T19:06:57.299" v="370"/>
          <ac:spMkLst>
            <pc:docMk/>
            <pc:sldMk cId="1662258457" sldId="274"/>
            <ac:spMk id="4" creationId="{C5DB68AC-2A3E-AF6D-43B3-7830AAB17244}"/>
          </ac:spMkLst>
        </pc:spChg>
      </pc:sldChg>
      <pc:sldChg chg="modSp mod">
        <pc:chgData name="miguel perez" userId="454af788293ee10f" providerId="LiveId" clId="{9E138E4A-77F7-4FAD-9EC4-ED1168B5DD04}" dt="2023-04-27T20:16:08.825" v="56" actId="20577"/>
        <pc:sldMkLst>
          <pc:docMk/>
          <pc:sldMk cId="3767571782" sldId="275"/>
        </pc:sldMkLst>
        <pc:spChg chg="mod">
          <ac:chgData name="miguel perez" userId="454af788293ee10f" providerId="LiveId" clId="{9E138E4A-77F7-4FAD-9EC4-ED1168B5DD04}" dt="2023-04-27T20:16:08.825" v="56" actId="20577"/>
          <ac:spMkLst>
            <pc:docMk/>
            <pc:sldMk cId="3767571782" sldId="275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8:52:27.761" v="61" actId="20577"/>
        <pc:sldMkLst>
          <pc:docMk/>
          <pc:sldMk cId="18812466" sldId="291"/>
        </pc:sldMkLst>
        <pc:spChg chg="mod">
          <ac:chgData name="miguel perez" userId="454af788293ee10f" providerId="LiveId" clId="{9E138E4A-77F7-4FAD-9EC4-ED1168B5DD04}" dt="2023-05-02T18:52:27.761" v="61" actId="20577"/>
          <ac:spMkLst>
            <pc:docMk/>
            <pc:sldMk cId="18812466" sldId="291"/>
            <ac:spMk id="3" creationId="{00000000-0000-0000-0000-000000000000}"/>
          </ac:spMkLst>
        </pc:spChg>
      </pc:sldChg>
      <pc:sldChg chg="del">
        <pc:chgData name="miguel perez" userId="454af788293ee10f" providerId="LiveId" clId="{9E138E4A-77F7-4FAD-9EC4-ED1168B5DD04}" dt="2023-04-27T19:44:03.987" v="31" actId="47"/>
        <pc:sldMkLst>
          <pc:docMk/>
          <pc:sldMk cId="2577709143" sldId="292"/>
        </pc:sldMkLst>
      </pc:sldChg>
      <pc:sldChg chg="modSp mod">
        <pc:chgData name="miguel perez" userId="454af788293ee10f" providerId="LiveId" clId="{9E138E4A-77F7-4FAD-9EC4-ED1168B5DD04}" dt="2023-05-02T19:01:17.063" v="363" actId="20577"/>
        <pc:sldMkLst>
          <pc:docMk/>
          <pc:sldMk cId="3585340081" sldId="300"/>
        </pc:sldMkLst>
        <pc:spChg chg="mod">
          <ac:chgData name="miguel perez" userId="454af788293ee10f" providerId="LiveId" clId="{9E138E4A-77F7-4FAD-9EC4-ED1168B5DD04}" dt="2023-04-27T19:43:55.953" v="30"/>
          <ac:spMkLst>
            <pc:docMk/>
            <pc:sldMk cId="3585340081" sldId="300"/>
            <ac:spMk id="2" creationId="{00000000-0000-0000-0000-000000000000}"/>
          </ac:spMkLst>
        </pc:spChg>
        <pc:spChg chg="mod">
          <ac:chgData name="miguel perez" userId="454af788293ee10f" providerId="LiveId" clId="{9E138E4A-77F7-4FAD-9EC4-ED1168B5DD04}" dt="2023-05-02T19:01:17.063" v="363" actId="20577"/>
          <ac:spMkLst>
            <pc:docMk/>
            <pc:sldMk cId="3585340081" sldId="300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4-27T19:37:18.010" v="29" actId="20577"/>
        <pc:sldMkLst>
          <pc:docMk/>
          <pc:sldMk cId="685007979" sldId="301"/>
        </pc:sldMkLst>
        <pc:spChg chg="mod">
          <ac:chgData name="miguel perez" userId="454af788293ee10f" providerId="LiveId" clId="{9E138E4A-77F7-4FAD-9EC4-ED1168B5DD04}" dt="2023-04-27T19:37:18.010" v="29" actId="20577"/>
          <ac:spMkLst>
            <pc:docMk/>
            <pc:sldMk cId="685007979" sldId="301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9E138E4A-77F7-4FAD-9EC4-ED1168B5DD04}" dt="2023-05-02T18:52:00.987" v="60" actId="47"/>
        <pc:sldMkLst>
          <pc:docMk/>
          <pc:sldMk cId="3457558122" sldId="304"/>
        </pc:sldMkLst>
        <pc:spChg chg="mod">
          <ac:chgData name="miguel perez" userId="454af788293ee10f" providerId="LiveId" clId="{9E138E4A-77F7-4FAD-9EC4-ED1168B5DD04}" dt="2023-05-02T18:51:57.532" v="59" actId="5793"/>
          <ac:spMkLst>
            <pc:docMk/>
            <pc:sldMk cId="3457558122" sldId="304"/>
            <ac:spMk id="3" creationId="{F3E0596D-64AD-2E2B-CB87-02A4F8CE39DF}"/>
          </ac:spMkLst>
        </pc:spChg>
      </pc:sldChg>
    </pc:docChg>
  </pc:docChgLst>
  <pc:docChgLst>
    <pc:chgData name="miguel perez" userId="454af788293ee10f" providerId="LiveId" clId="{AB11B5DF-3710-4723-86CD-705278AC9917}"/>
    <pc:docChg chg="custSel addSld delSld modSld">
      <pc:chgData name="miguel perez" userId="454af788293ee10f" providerId="LiveId" clId="{AB11B5DF-3710-4723-86CD-705278AC9917}" dt="2023-03-28T18:40:13.878" v="684" actId="5793"/>
      <pc:docMkLst>
        <pc:docMk/>
      </pc:docMkLst>
      <pc:sldChg chg="addSp delSp modSp mod">
        <pc:chgData name="miguel perez" userId="454af788293ee10f" providerId="LiveId" clId="{AB11B5DF-3710-4723-86CD-705278AC9917}" dt="2023-03-28T18:40:13.878" v="684" actId="5793"/>
        <pc:sldMkLst>
          <pc:docMk/>
          <pc:sldMk cId="3071489318" sldId="257"/>
        </pc:sldMkLst>
        <pc:spChg chg="mod">
          <ac:chgData name="miguel perez" userId="454af788293ee10f" providerId="LiveId" clId="{AB11B5DF-3710-4723-86CD-705278AC9917}" dt="2023-03-28T18:40:13.878" v="684" actId="5793"/>
          <ac:spMkLst>
            <pc:docMk/>
            <pc:sldMk cId="3071489318" sldId="257"/>
            <ac:spMk id="3" creationId="{00000000-0000-0000-0000-000000000000}"/>
          </ac:spMkLst>
        </pc:spChg>
        <pc:spChg chg="add del">
          <ac:chgData name="miguel perez" userId="454af788293ee10f" providerId="LiveId" clId="{AB11B5DF-3710-4723-86CD-705278AC9917}" dt="2023-03-28T18:07:14.414" v="18"/>
          <ac:spMkLst>
            <pc:docMk/>
            <pc:sldMk cId="3071489318" sldId="257"/>
            <ac:spMk id="8" creationId="{44082320-01B4-62DF-C8A3-FFA61C5B09A5}"/>
          </ac:spMkLst>
        </pc:spChg>
      </pc:sldChg>
      <pc:sldChg chg="modSp mod">
        <pc:chgData name="miguel perez" userId="454af788293ee10f" providerId="LiveId" clId="{AB11B5DF-3710-4723-86CD-705278AC9917}" dt="2023-03-28T18:11:56.662" v="120" actId="20577"/>
        <pc:sldMkLst>
          <pc:docMk/>
          <pc:sldMk cId="1662258457" sldId="274"/>
        </pc:sldMkLst>
        <pc:spChg chg="mod">
          <ac:chgData name="miguel perez" userId="454af788293ee10f" providerId="LiveId" clId="{AB11B5DF-3710-4723-86CD-705278AC9917}" dt="2023-03-28T18:11:56.662" v="120" actId="20577"/>
          <ac:spMkLst>
            <pc:docMk/>
            <pc:sldMk cId="1662258457" sldId="274"/>
            <ac:spMk id="3" creationId="{00000000-0000-0000-0000-000000000000}"/>
          </ac:spMkLst>
        </pc:spChg>
      </pc:sldChg>
      <pc:sldChg chg="delSp modSp mod">
        <pc:chgData name="miguel perez" userId="454af788293ee10f" providerId="LiveId" clId="{AB11B5DF-3710-4723-86CD-705278AC9917}" dt="2023-03-28T18:14:33.278" v="132"/>
        <pc:sldMkLst>
          <pc:docMk/>
          <pc:sldMk cId="3767571782" sldId="275"/>
        </pc:sldMkLst>
        <pc:spChg chg="mod">
          <ac:chgData name="miguel perez" userId="454af788293ee10f" providerId="LiveId" clId="{AB11B5DF-3710-4723-86CD-705278AC9917}" dt="2023-03-28T18:14:33.278" v="132"/>
          <ac:spMkLst>
            <pc:docMk/>
            <pc:sldMk cId="3767571782" sldId="275"/>
            <ac:spMk id="3" creationId="{00000000-0000-0000-0000-000000000000}"/>
          </ac:spMkLst>
        </pc:spChg>
        <pc:spChg chg="del mod">
          <ac:chgData name="miguel perez" userId="454af788293ee10f" providerId="LiveId" clId="{AB11B5DF-3710-4723-86CD-705278AC9917}" dt="2023-03-28T18:13:35.645" v="128"/>
          <ac:spMkLst>
            <pc:docMk/>
            <pc:sldMk cId="3767571782" sldId="275"/>
            <ac:spMk id="5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16:10.992" v="133" actId="20577"/>
        <pc:sldMkLst>
          <pc:docMk/>
          <pc:sldMk cId="358501321" sldId="290"/>
        </pc:sldMkLst>
        <pc:spChg chg="mod">
          <ac:chgData name="miguel perez" userId="454af788293ee10f" providerId="LiveId" clId="{AB11B5DF-3710-4723-86CD-705278AC9917}" dt="2023-03-28T18:16:10.992" v="133" actId="20577"/>
          <ac:spMkLst>
            <pc:docMk/>
            <pc:sldMk cId="358501321" sldId="290"/>
            <ac:spMk id="7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27:38.998" v="547"/>
        <pc:sldMkLst>
          <pc:docMk/>
          <pc:sldMk cId="18812466" sldId="291"/>
        </pc:sldMkLst>
        <pc:spChg chg="mod">
          <ac:chgData name="miguel perez" userId="454af788293ee10f" providerId="LiveId" clId="{AB11B5DF-3710-4723-86CD-705278AC9917}" dt="2023-03-28T18:27:38.998" v="547"/>
          <ac:spMkLst>
            <pc:docMk/>
            <pc:sldMk cId="18812466" sldId="291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12:14.973" v="122" actId="5793"/>
        <pc:sldMkLst>
          <pc:docMk/>
          <pc:sldMk cId="2577709143" sldId="292"/>
        </pc:sldMkLst>
        <pc:spChg chg="mod">
          <ac:chgData name="miguel perez" userId="454af788293ee10f" providerId="LiveId" clId="{AB11B5DF-3710-4723-86CD-705278AC9917}" dt="2023-03-28T18:12:14.973" v="122" actId="5793"/>
          <ac:spMkLst>
            <pc:docMk/>
            <pc:sldMk cId="2577709143" sldId="292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AB11B5DF-3710-4723-86CD-705278AC9917}" dt="2023-03-28T18:26:06.210" v="545" actId="47"/>
        <pc:sldMkLst>
          <pc:docMk/>
          <pc:sldMk cId="1390226308" sldId="295"/>
        </pc:sldMkLst>
        <pc:spChg chg="mod">
          <ac:chgData name="miguel perez" userId="454af788293ee10f" providerId="LiveId" clId="{AB11B5DF-3710-4723-86CD-705278AC9917}" dt="2023-03-28T18:11:12.917" v="61" actId="5793"/>
          <ac:spMkLst>
            <pc:docMk/>
            <pc:sldMk cId="1390226308" sldId="295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AB11B5DF-3710-4723-86CD-705278AC9917}" dt="2023-03-28T18:26:04.302" v="544" actId="47"/>
        <pc:sldMkLst>
          <pc:docMk/>
          <pc:sldMk cId="653773082" sldId="299"/>
        </pc:sldMkLst>
        <pc:spChg chg="mod">
          <ac:chgData name="miguel perez" userId="454af788293ee10f" providerId="LiveId" clId="{AB11B5DF-3710-4723-86CD-705278AC9917}" dt="2023-03-28T18:11:04.760" v="59" actId="20577"/>
          <ac:spMkLst>
            <pc:docMk/>
            <pc:sldMk cId="653773082" sldId="299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37:07.820" v="560" actId="20577"/>
        <pc:sldMkLst>
          <pc:docMk/>
          <pc:sldMk cId="3585340081" sldId="300"/>
        </pc:sldMkLst>
        <pc:spChg chg="mod">
          <ac:chgData name="miguel perez" userId="454af788293ee10f" providerId="LiveId" clId="{AB11B5DF-3710-4723-86CD-705278AC9917}" dt="2023-03-28T18:37:07.820" v="560" actId="20577"/>
          <ac:spMkLst>
            <pc:docMk/>
            <pc:sldMk cId="3585340081" sldId="300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00:32.029" v="0" actId="20577"/>
        <pc:sldMkLst>
          <pc:docMk/>
          <pc:sldMk cId="685007979" sldId="301"/>
        </pc:sldMkLst>
        <pc:spChg chg="mod">
          <ac:chgData name="miguel perez" userId="454af788293ee10f" providerId="LiveId" clId="{AB11B5DF-3710-4723-86CD-705278AC9917}" dt="2023-03-28T18:00:32.029" v="0" actId="20577"/>
          <ac:spMkLst>
            <pc:docMk/>
            <pc:sldMk cId="685007979" sldId="301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38:32.839" v="675" actId="20577"/>
        <pc:sldMkLst>
          <pc:docMk/>
          <pc:sldMk cId="2748392334" sldId="302"/>
        </pc:sldMkLst>
        <pc:spChg chg="mod">
          <ac:chgData name="miguel perez" userId="454af788293ee10f" providerId="LiveId" clId="{AB11B5DF-3710-4723-86CD-705278AC9917}" dt="2023-03-28T18:38:32.839" v="675" actId="20577"/>
          <ac:spMkLst>
            <pc:docMk/>
            <pc:sldMk cId="2748392334" sldId="302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02:51.855" v="1" actId="20577"/>
        <pc:sldMkLst>
          <pc:docMk/>
          <pc:sldMk cId="2772564849" sldId="303"/>
        </pc:sldMkLst>
        <pc:spChg chg="mod">
          <ac:chgData name="miguel perez" userId="454af788293ee10f" providerId="LiveId" clId="{AB11B5DF-3710-4723-86CD-705278AC9917}" dt="2023-03-28T18:02:51.855" v="1" actId="20577"/>
          <ac:spMkLst>
            <pc:docMk/>
            <pc:sldMk cId="2772564849" sldId="303"/>
            <ac:spMk id="3" creationId="{00000000-0000-0000-0000-000000000000}"/>
          </ac:spMkLst>
        </pc:spChg>
      </pc:sldChg>
      <pc:sldChg chg="new del">
        <pc:chgData name="miguel perez" userId="454af788293ee10f" providerId="LiveId" clId="{AB11B5DF-3710-4723-86CD-705278AC9917}" dt="2023-03-28T18:39:43.117" v="677" actId="47"/>
        <pc:sldMkLst>
          <pc:docMk/>
          <pc:sldMk cId="340656196" sldId="304"/>
        </pc:sldMkLst>
      </pc:sldChg>
      <pc:sldChg chg="modSp new mod">
        <pc:chgData name="miguel perez" userId="454af788293ee10f" providerId="LiveId" clId="{AB11B5DF-3710-4723-86CD-705278AC9917}" dt="2023-03-28T18:40:05.614" v="681"/>
        <pc:sldMkLst>
          <pc:docMk/>
          <pc:sldMk cId="3457558122" sldId="304"/>
        </pc:sldMkLst>
        <pc:spChg chg="mod">
          <ac:chgData name="miguel perez" userId="454af788293ee10f" providerId="LiveId" clId="{AB11B5DF-3710-4723-86CD-705278AC9917}" dt="2023-03-28T18:40:05.614" v="681"/>
          <ac:spMkLst>
            <pc:docMk/>
            <pc:sldMk cId="3457558122" sldId="304"/>
            <ac:spMk id="3" creationId="{F3E0596D-64AD-2E2B-CB87-02A4F8CE39DF}"/>
          </ac:spMkLst>
        </pc:spChg>
      </pc:sldChg>
      <pc:sldChg chg="new del">
        <pc:chgData name="miguel perez" userId="454af788293ee10f" providerId="LiveId" clId="{AB11B5DF-3710-4723-86CD-705278AC9917}" dt="2023-03-28T18:39:48.882" v="679" actId="47"/>
        <pc:sldMkLst>
          <pc:docMk/>
          <pc:sldMk cId="4280414554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51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8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7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55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6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2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2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0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FDD4FF-F316-4631-924F-37FAACC3A6E3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3287" y="482138"/>
            <a:ext cx="9429404" cy="5868785"/>
          </a:xfrm>
        </p:spPr>
        <p:txBody>
          <a:bodyPr/>
          <a:lstStyle/>
          <a:p>
            <a:endParaRPr lang="es-MX" dirty="0"/>
          </a:p>
          <a:p>
            <a:pPr algn="ctr"/>
            <a:r>
              <a:rPr lang="es-MX" b="1" dirty="0"/>
              <a:t>H. AYUNTAMIENTO CONSTITUCIONAL DE EL SALTO</a:t>
            </a:r>
          </a:p>
          <a:p>
            <a:pPr algn="ctr"/>
            <a:r>
              <a:rPr lang="es-MX" b="1" dirty="0"/>
              <a:t>DIRECCION DE EDUCACIÓN 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b="1" dirty="0"/>
          </a:p>
          <a:p>
            <a:pPr algn="ctr"/>
            <a:r>
              <a:rPr lang="es-MX" b="1" dirty="0"/>
              <a:t>INFORME MENSUAL DE </a:t>
            </a:r>
            <a:r>
              <a:rPr lang="es-MX" b="1" dirty="0" smtClean="0"/>
              <a:t>ACTIVIDADES OCTUBRE </a:t>
            </a:r>
            <a:r>
              <a:rPr lang="es-MX" b="1" dirty="0"/>
              <a:t>2023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850212"/>
            <a:ext cx="1821243" cy="1821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1" t="70802" r="14083" b="6328"/>
          <a:stretch/>
        </p:blipFill>
        <p:spPr>
          <a:xfrm>
            <a:off x="7658793" y="5166043"/>
            <a:ext cx="3133898" cy="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6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Gestiones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18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El día martes 7 de noviembre se llevó a cabo una reunión con los diferentes Planteles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E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ducativos, para la organización y seguimiento del desfile del 20 de noviembre. </a:t>
            </a:r>
          </a:p>
        </p:txBody>
      </p:sp>
      <p:sp>
        <p:nvSpPr>
          <p:cNvPr id="6" name="AutoShape 2" descr="blob:https://web.whatsapp.com/33b66d0e-f7ba-4050-ae01-7c7289af6f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4" descr="blob:https://web.whatsapp.com/866facb9-9cd4-4eb5-af2f-a050e886181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57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Entrega de Insumos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200" b="1" dirty="0"/>
              <a:t>Apoyar a los Ciudadanos para que continúen con sus estudios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983521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del COBAEJ, ubicado en la Delegación Pintitas, donde jóvenes y adultos mayores pueden continuar sus estudios.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 INNEJAL, ubicado en Cabecera Municipal, donde se a derivado a mas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personas.</a:t>
            </a:r>
          </a:p>
        </p:txBody>
      </p:sp>
      <p:sp>
        <p:nvSpPr>
          <p:cNvPr id="4" name="AutoShape 2" descr="blob:https://web.whatsapp.com/49042135-a93a-4327-97b7-c9d58bd206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7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Implementar Proyectos de Intervención que aumenten el nivel Educativo de los ciudadanos del Municipio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 Transporte Escolar, donde jóvenes del CUT Tonalá y  Zapotlanejo adquieren dicha ayuda; beneficiando  un total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estudiantes, con un horario de 6:00 de la mañana 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9:00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la noche de lunes a viernes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1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Otras Actividades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Clr>
                <a:srgbClr val="E48312"/>
              </a:buClr>
              <a:buNone/>
            </a:pPr>
            <a:endParaRPr lang="es-MX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>Anexos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575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Dirección de Educación Municipal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996" y="1820796"/>
            <a:ext cx="9002684" cy="4023360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Casa de la Cultura, Narciso Mendoza #18, Col. Centro, El Salto</a:t>
            </a:r>
          </a:p>
          <a:p>
            <a:endParaRPr lang="es-MX" dirty="0"/>
          </a:p>
          <a:p>
            <a:r>
              <a:rPr lang="es-MX" dirty="0"/>
              <a:t>(33) 32 84 14 40 Ext. 314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7" y="2069868"/>
            <a:ext cx="773603" cy="773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96" y="3175979"/>
            <a:ext cx="376671" cy="376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28571" r="12292"/>
          <a:stretch/>
        </p:blipFill>
        <p:spPr>
          <a:xfrm>
            <a:off x="6209607" y="2742159"/>
            <a:ext cx="2128058" cy="1605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3253" r="14041"/>
          <a:stretch/>
        </p:blipFill>
        <p:spPr>
          <a:xfrm>
            <a:off x="8412480" y="4283286"/>
            <a:ext cx="2246533" cy="173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7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905" y="328168"/>
            <a:ext cx="10058400" cy="1434132"/>
          </a:xfrm>
        </p:spPr>
        <p:txBody>
          <a:bodyPr>
            <a:normAutofit fontScale="90000"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 Conmemoraciones Cívicas celebradas en el Municipio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47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El día martes 21 de noviembre se llevó a cabo la participación de 30 planteles escolares, desde Educación </a:t>
            </a:r>
            <a:r>
              <a:rPr lang="es-MX" sz="1600" dirty="0">
                <a:solidFill>
                  <a:srgbClr val="23282C"/>
                </a:solidFill>
                <a:latin typeface="-apple-system"/>
              </a:rPr>
              <a:t>P</a:t>
            </a:r>
            <a:r>
              <a:rPr lang="es-MX" sz="1600" dirty="0" smtClean="0">
                <a:solidFill>
                  <a:srgbClr val="23282C"/>
                </a:solidFill>
                <a:latin typeface="-apple-system"/>
              </a:rPr>
              <a:t>reescolar hasta nivel Superior, con un total de 1400 estudiantes que desfilaron en el marco del 113 aniversario de la Revolución Mexicana. </a:t>
            </a:r>
          </a:p>
          <a:p>
            <a:pPr marL="0" indent="0" algn="just">
              <a:buNone/>
            </a:pPr>
            <a:endParaRPr lang="es-MX" sz="1600" dirty="0" smtClean="0">
              <a:solidFill>
                <a:srgbClr val="23282C"/>
              </a:solidFill>
              <a:latin typeface="-apple-system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s-MX" sz="1600" dirty="0" smtClean="0">
              <a:solidFill>
                <a:srgbClr val="23282C"/>
              </a:solidFill>
              <a:latin typeface="-apple-system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s-MX" sz="1500" dirty="0" smtClean="0">
              <a:solidFill>
                <a:srgbClr val="23282C"/>
              </a:solidFill>
              <a:latin typeface="-apple-system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s-MX" sz="1800" dirty="0" smtClean="0">
              <a:solidFill>
                <a:srgbClr val="23282C"/>
              </a:solidFill>
              <a:latin typeface="-apple-system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s-MX" sz="1800" dirty="0" smtClean="0">
              <a:solidFill>
                <a:srgbClr val="23282C"/>
              </a:solidFill>
              <a:latin typeface="-apple-system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s-MX" sz="1800" dirty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75bc097c-9983-4304-b1a9-12329f0837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48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Actividad Lúdica Pedagógica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0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Taller “ Recrea Familia”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dirty="0"/>
              <a:t> </a:t>
            </a:r>
            <a:br>
              <a:rPr lang="es-MX" sz="3600" b="1" dirty="0"/>
            </a:br>
            <a:r>
              <a:rPr lang="es-MX" sz="3600" b="1" dirty="0"/>
              <a:t>  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Eventos </a:t>
            </a:r>
            <a:r>
              <a:rPr lang="es-MX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 Promoción Educativa</a:t>
            </a:r>
            <a:endParaRPr lang="es-MX" sz="27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El día 3 de noviembre se llevó a cabo el Evento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C</a:t>
            </a:r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ultural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con apoyo de los P</a:t>
            </a:r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lanteles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de </a:t>
            </a:r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Educación Básica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de El Verde, </a:t>
            </a:r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Primaria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Servando Teresa de Mier, Primaria Enrique González Martínez, Danza Azteca </a:t>
            </a:r>
            <a:r>
              <a:rPr lang="es-MX" sz="1800" dirty="0" err="1">
                <a:solidFill>
                  <a:srgbClr val="23282C"/>
                </a:solidFill>
                <a:latin typeface="-apple-system"/>
              </a:rPr>
              <a:t>Tonantzin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. </a:t>
            </a:r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Se realizó el Altar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de muertos, </a:t>
            </a:r>
            <a:r>
              <a:rPr lang="es-MX" sz="1800" dirty="0" smtClean="0">
                <a:solidFill>
                  <a:srgbClr val="23282C"/>
                </a:solidFill>
                <a:latin typeface="-apple-system"/>
              </a:rPr>
              <a:t>y el acompañamiento de la degustación </a:t>
            </a:r>
            <a:r>
              <a:rPr lang="es-MX" sz="1800" dirty="0">
                <a:solidFill>
                  <a:srgbClr val="23282C"/>
                </a:solidFill>
                <a:latin typeface="-apple-system"/>
              </a:rPr>
              <a:t>de alimentos.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5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MX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Colaboración con otras Dependencias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lvl="0" indent="-285750"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Gestiono en el mes de 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apoyo de envió de Pipas a diferentes Planteles de nivel Preescolar, Primaria y Secundaria.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Preescolar                                                                             Secundaria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Narciso Mendoza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(Cabecera)                                                                 Secundaria </a:t>
            </a:r>
            <a:r>
              <a:rPr lang="es-MX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98 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 Higuera) </a:t>
            </a:r>
          </a:p>
          <a:p>
            <a:pPr lvl="0">
              <a:buClr>
                <a:srgbClr val="E48312"/>
              </a:buClr>
            </a:pPr>
            <a:r>
              <a:rPr lang="es-MX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Primaria</a:t>
            </a:r>
            <a:endParaRPr lang="es-MX" sz="14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Emiliano Zapata (Cabecera) </a:t>
            </a:r>
            <a:r>
              <a:rPr lang="es-MX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  Villas de Guadalupe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E48312"/>
              </a:buClr>
            </a:pPr>
            <a:r>
              <a:rPr lang="es-MX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Reino de Holanda (Las Pintas) 3 pipas.</a:t>
            </a:r>
          </a:p>
          <a:p>
            <a:pPr lvl="0">
              <a:buClr>
                <a:srgbClr val="E48312"/>
              </a:buClr>
            </a:pPr>
            <a:r>
              <a:rPr lang="es-MX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Irene Robledo (Las Pintas) 3 pipas.</a:t>
            </a:r>
          </a:p>
          <a:p>
            <a:pPr lvl="0">
              <a:buClr>
                <a:srgbClr val="E48312"/>
              </a:buClr>
            </a:pPr>
            <a:r>
              <a:rPr lang="es-MX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vl="0">
              <a:buClr>
                <a:srgbClr val="E48312"/>
              </a:buClr>
            </a:pPr>
            <a:endParaRPr lang="es-MX" sz="14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endParaRPr lang="es-MX" sz="14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23282C"/>
                </a:solidFill>
                <a:latin typeface="-apple-system"/>
              </a:rPr>
              <a:t> </a:t>
            </a:r>
            <a:r>
              <a:rPr lang="es-MX" sz="1400" dirty="0" smtClean="0">
                <a:solidFill>
                  <a:srgbClr val="23282C"/>
                </a:solidFill>
                <a:latin typeface="-apple-system"/>
              </a:rPr>
              <a:t>    </a:t>
            </a:r>
            <a:endParaRPr lang="es-MX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lvl="0">
              <a:buClr>
                <a:srgbClr val="E48312"/>
              </a:buClr>
            </a:pPr>
            <a:endParaRPr lang="es-MX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4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mes de 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Gestionaron diversos tipos de apoyo  a diferentes Planteles de nivel Preescolar, Primaria y Secundaria.</a:t>
            </a:r>
          </a:p>
          <a:p>
            <a:pPr marL="0" lvl="0" indent="0">
              <a:buClr>
                <a:srgbClr val="E48312"/>
              </a:buClr>
              <a:buNone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s-MX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Preescolar                                                  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s-MX" sz="16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Narciso Mendoza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(Apoyo de protección civil para retiro de avispas) Cabecera. 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Cinthia Jazmín (Retiro de ramas) Parques del Castillo.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Federico </a:t>
            </a:r>
            <a:r>
              <a:rPr lang="es-MX" sz="18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Froebel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(Conexión de drenaje) </a:t>
            </a:r>
            <a:r>
              <a:rPr lang="es-MX" sz="18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Huizachera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Humberto Cárdenas Trigo (Apoyo con Seguridad Pública) Parques del Triunfo.</a:t>
            </a: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500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E48312"/>
              </a:buClr>
              <a:buNone/>
            </a:pPr>
            <a:r>
              <a:rPr lang="es-MX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endParaRPr lang="es-MX" sz="16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Carlos Larralde (Fumigación) Cima Serena.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José Ortiz de Domínguez (Recogieron un perro muerto) Insurgentes.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endParaRPr lang="es-MX" sz="16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endParaRPr lang="es-MX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39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s-MX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Secundarias</a:t>
            </a:r>
            <a:r>
              <a:rPr lang="es-MX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es-MX" sz="18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 General 102 (Recolección de </a:t>
            </a: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basura 2 veces) </a:t>
            </a:r>
            <a:r>
              <a:rPr lang="es-MX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Rosa- Las Pintas</a:t>
            </a:r>
            <a:r>
              <a:rPr lang="es-MX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Clr>
                <a:srgbClr val="E48312"/>
              </a:buClr>
              <a:buNone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2564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3410</TotalTime>
  <Words>463</Words>
  <Application>Microsoft Office PowerPoint</Application>
  <PresentationFormat>Panorámica</PresentationFormat>
  <Paragraphs>64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Courier New</vt:lpstr>
      <vt:lpstr>Wingdings</vt:lpstr>
      <vt:lpstr>Retrospección</vt:lpstr>
      <vt:lpstr>Presentación de PowerPoint</vt:lpstr>
      <vt:lpstr>    Conmemoraciones Cívicas celebradas en el Municipio</vt:lpstr>
      <vt:lpstr>  Actividad Lúdica Pedagógica </vt:lpstr>
      <vt:lpstr>  Taller “ Recrea Familia”</vt:lpstr>
      <vt:lpstr>            Eventos de Promoción Educativa</vt:lpstr>
      <vt:lpstr>Colaboración con otras Dependencias</vt:lpstr>
      <vt:lpstr>Presentación de PowerPoint</vt:lpstr>
      <vt:lpstr>Presentación de PowerPoint</vt:lpstr>
      <vt:lpstr>Presentación de PowerPoint</vt:lpstr>
      <vt:lpstr> Gestiones </vt:lpstr>
      <vt:lpstr>  Entrega de Insumos</vt:lpstr>
      <vt:lpstr> Apoyar a los Ciudadanos para que continúen con sus estudios </vt:lpstr>
      <vt:lpstr> Implementar Proyectos de Intervención que aumenten el nivel Educativo de los ciudadanos del Municipio </vt:lpstr>
      <vt:lpstr> Otras Actividades</vt:lpstr>
      <vt:lpstr>Anexos</vt:lpstr>
      <vt:lpstr>Dirección de Educación Municipal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Educacion</cp:lastModifiedBy>
  <cp:revision>403</cp:revision>
  <dcterms:created xsi:type="dcterms:W3CDTF">2022-07-05T20:39:21Z</dcterms:created>
  <dcterms:modified xsi:type="dcterms:W3CDTF">2023-11-30T19:27:53Z</dcterms:modified>
</cp:coreProperties>
</file>