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3" r:id="rId5"/>
    <p:sldId id="264" r:id="rId6"/>
    <p:sldId id="266" r:id="rId7"/>
    <p:sldId id="268" r:id="rId8"/>
    <p:sldId id="277" r:id="rId9"/>
    <p:sldId id="278" r:id="rId10"/>
    <p:sldId id="279" r:id="rId11"/>
    <p:sldId id="271" r:id="rId12"/>
    <p:sldId id="272" r:id="rId13"/>
    <p:sldId id="273" r:id="rId14"/>
    <p:sldId id="274" r:id="rId15"/>
    <p:sldId id="275" r:id="rId16"/>
    <p:sldId id="276" r:id="rId17"/>
    <p:sldId id="280" r:id="rId18"/>
    <p:sldId id="281" r:id="rId19"/>
    <p:sldId id="282" r:id="rId20"/>
    <p:sldId id="283" r:id="rId21"/>
    <p:sldId id="284" r:id="rId22"/>
    <p:sldId id="285" r:id="rId23"/>
    <p:sldId id="287" r:id="rId24"/>
    <p:sldId id="286" r:id="rId25"/>
    <p:sldId id="288" r:id="rId26"/>
    <p:sldId id="289" r:id="rId27"/>
    <p:sldId id="290" r:id="rId28"/>
    <p:sldId id="291" r:id="rId29"/>
    <p:sldId id="292" r:id="rId3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36977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152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005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843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45082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221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020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796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813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813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292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D16FC4D-439A-4E2F-99B7-41FC9B45C616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63A3599-D656-4125-BE0F-0B7282D81B0D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977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6 Conector recto"/>
          <p:cNvCxnSpPr/>
          <p:nvPr/>
        </p:nvCxnSpPr>
        <p:spPr>
          <a:xfrm>
            <a:off x="1712268" y="1550214"/>
            <a:ext cx="7746084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12 Rectángulo"/>
          <p:cNvSpPr/>
          <p:nvPr/>
        </p:nvSpPr>
        <p:spPr>
          <a:xfrm>
            <a:off x="1613719" y="2011879"/>
            <a:ext cx="826040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Constantia" pitchFamily="18" charset="0"/>
              </a:rPr>
              <a:t>PROGRAMACIÓN DE ACTIVIDADES DE EL SALTO, </a:t>
            </a:r>
            <a:r>
              <a:rPr lang="es-ES" sz="2800" b="1" dirty="0" smtClean="0">
                <a:latin typeface="Constantia" pitchFamily="18" charset="0"/>
              </a:rPr>
              <a:t>JALISCO.</a:t>
            </a:r>
            <a:br>
              <a:rPr lang="es-ES" sz="2800" b="1" dirty="0" smtClean="0">
                <a:latin typeface="Constantia" pitchFamily="18" charset="0"/>
              </a:rPr>
            </a:br>
            <a:r>
              <a:rPr lang="es-ES" sz="2800" b="1" dirty="0" smtClean="0">
                <a:latin typeface="Constantia" pitchFamily="18" charset="0"/>
              </a:rPr>
              <a:t/>
            </a:r>
            <a:br>
              <a:rPr lang="es-ES" sz="2800" b="1" dirty="0" smtClean="0">
                <a:latin typeface="Constantia" pitchFamily="18" charset="0"/>
              </a:rPr>
            </a:br>
            <a:r>
              <a:rPr lang="es-MX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MES NOVIEMNRE 2023</a:t>
            </a:r>
            <a:endParaRPr lang="es-MX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s-MX" sz="2800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es-MX" dirty="0">
              <a:latin typeface="Constantia" pitchFamily="18" charset="0"/>
            </a:endParaRPr>
          </a:p>
          <a:p>
            <a:pPr algn="ctr"/>
            <a:endParaRPr lang="es-MX" dirty="0">
              <a:latin typeface="Constantia" pitchFamily="18" charset="0"/>
            </a:endParaRPr>
          </a:p>
          <a:p>
            <a:pPr algn="ctr"/>
            <a:endParaRPr lang="es-MX" dirty="0">
              <a:latin typeface="Constantia" pitchFamily="18" charset="0"/>
            </a:endParaRPr>
          </a:p>
          <a:p>
            <a:pPr algn="ctr"/>
            <a:endParaRPr lang="es-MX" dirty="0">
              <a:latin typeface="Constantia" pitchFamily="18" charset="0"/>
            </a:endParaRPr>
          </a:p>
          <a:p>
            <a:pPr algn="ctr"/>
            <a:r>
              <a:rPr lang="es-MX" dirty="0">
                <a:latin typeface="Constantia" pitchFamily="18" charset="0"/>
              </a:rPr>
              <a:t>					</a:t>
            </a:r>
          </a:p>
          <a:p>
            <a:pPr algn="ctr"/>
            <a:endParaRPr lang="es-MX" dirty="0">
              <a:latin typeface="Constantia" pitchFamily="18" charset="0"/>
            </a:endParaRPr>
          </a:p>
        </p:txBody>
      </p:sp>
      <p:sp>
        <p:nvSpPr>
          <p:cNvPr id="6" name="9 Rectángulo"/>
          <p:cNvSpPr/>
          <p:nvPr/>
        </p:nvSpPr>
        <p:spPr>
          <a:xfrm>
            <a:off x="1993428" y="1133443"/>
            <a:ext cx="7500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onstantia" pitchFamily="18" charset="0"/>
              </a:rPr>
              <a:t>GOBIERNO MUNICIPAL DE EL SALTO</a:t>
            </a:r>
            <a:endParaRPr lang="es-MX" sz="2400" dirty="0">
              <a:latin typeface="Constantia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457922" y="406768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800" b="1" dirty="0">
                <a:latin typeface="Constantia" pitchFamily="18" charset="0"/>
              </a:rPr>
              <a:t>IMAGEN URBANA</a:t>
            </a:r>
            <a:endParaRPr lang="es-MX" sz="2800" dirty="0">
              <a:latin typeface="Constantia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31" y="226136"/>
            <a:ext cx="1511939" cy="12436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638" y="277957"/>
            <a:ext cx="1408298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53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4837" y="152874"/>
            <a:ext cx="82391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07/11/2023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UBICACIÓN:CALLE TURQUESA ESQUINA CON ANTIGUA CARRET. A CHAPALA ZONA DE HUIZACHERA.</a:t>
            </a:r>
            <a:br>
              <a:rPr lang="es-MX" dirty="0" smtClean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ACTIVIDAD:BACHEO DE ASFALTO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2506660"/>
            <a:ext cx="3081339" cy="41084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287" y="2551112"/>
            <a:ext cx="3048000" cy="4064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100506" y="1983440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/>
              <a:t>ANTES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954786" y="1891812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prstClr val="black"/>
                </a:solidFill>
              </a:rPr>
              <a:t>DESPUES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3220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1950" y="3570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08/11/2023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UBICACIÓN</a:t>
            </a:r>
            <a:r>
              <a:rPr lang="es-MX" dirty="0" smtClean="0">
                <a:solidFill>
                  <a:prstClr val="black"/>
                </a:solidFill>
              </a:rPr>
              <a:t>: POZO DE AGUA LAS PINTAS 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ACTIVIDAD: PUESTA DE PUERTA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3" y="2371726"/>
            <a:ext cx="3161109" cy="42148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66" y="2371726"/>
            <a:ext cx="3161109" cy="42148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22947" y="1845231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/>
              <a:t>ANTES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026819" y="1845231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800" b="1" dirty="0">
                <a:solidFill>
                  <a:prstClr val="black"/>
                </a:solidFill>
              </a:rPr>
              <a:t>DESPUES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74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33425" y="18564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08/11/2023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 SAN JOSE DEL 15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ACTIVIDAD</a:t>
            </a:r>
            <a:r>
              <a:rPr lang="es-MX" dirty="0" smtClean="0">
                <a:solidFill>
                  <a:prstClr val="black"/>
                </a:solidFill>
              </a:rPr>
              <a:t>: ROTULADO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2171700"/>
            <a:ext cx="3228974" cy="43005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88" y="2171700"/>
            <a:ext cx="3297113" cy="43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43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0550" y="1713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</a:t>
            </a:r>
            <a:r>
              <a:rPr lang="es-MX" dirty="0">
                <a:solidFill>
                  <a:prstClr val="black"/>
                </a:solidFill>
              </a:rPr>
              <a:t>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13/11/2023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 smtClean="0">
                <a:solidFill>
                  <a:prstClr val="black"/>
                </a:solidFill>
              </a:rPr>
              <a:t>UBICACIÓN</a:t>
            </a:r>
            <a:r>
              <a:rPr lang="es-MX" dirty="0" smtClean="0">
                <a:solidFill>
                  <a:prstClr val="black"/>
                </a:solidFill>
              </a:rPr>
              <a:t>: </a:t>
            </a:r>
            <a:r>
              <a:rPr lang="pt-BR" dirty="0" smtClean="0">
                <a:solidFill>
                  <a:prstClr val="black"/>
                </a:solidFill>
              </a:rPr>
              <a:t>KINDER NARCISO MENDOZA CABECERA</a:t>
            </a:r>
            <a:r>
              <a:rPr lang="es-MX" dirty="0" smtClean="0">
                <a:solidFill>
                  <a:prstClr val="black"/>
                </a:solidFill>
              </a:rPr>
              <a:t/>
            </a:r>
            <a:br>
              <a:rPr lang="es-MX" dirty="0" smtClean="0">
                <a:solidFill>
                  <a:prstClr val="black"/>
                </a:solidFill>
              </a:rPr>
            </a:br>
            <a:r>
              <a:rPr lang="es-MX" b="1" dirty="0" smtClean="0">
                <a:solidFill>
                  <a:prstClr val="black"/>
                </a:solidFill>
              </a:rPr>
              <a:t>ACTIVIDAD: </a:t>
            </a:r>
            <a:r>
              <a:rPr lang="es-MX" dirty="0" smtClean="0">
                <a:solidFill>
                  <a:prstClr val="black"/>
                </a:solidFill>
              </a:rPr>
              <a:t>VALIDADO CAJONES.</a:t>
            </a:r>
            <a:endParaRPr lang="es-MX" b="1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27" y="2553412"/>
            <a:ext cx="3099435" cy="41188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14" y="2553412"/>
            <a:ext cx="4190099" cy="411884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81250" y="2030192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ANTES</a:t>
            </a:r>
            <a:endParaRPr lang="es-MX" sz="2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899182" y="2030192"/>
            <a:ext cx="198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DESPUES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2934539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3550" y="2856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</a:t>
            </a:r>
            <a:r>
              <a:rPr lang="es-MX" dirty="0">
                <a:solidFill>
                  <a:prstClr val="black"/>
                </a:solidFill>
              </a:rPr>
              <a:t>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14/11/2023</a:t>
            </a:r>
            <a:br>
              <a:rPr lang="es-MX" dirty="0" smtClean="0">
                <a:solidFill>
                  <a:prstClr val="black"/>
                </a:solidFill>
              </a:rPr>
            </a:br>
            <a:r>
              <a:rPr lang="es-MX" b="1" dirty="0" smtClean="0">
                <a:solidFill>
                  <a:prstClr val="black"/>
                </a:solidFill>
              </a:rPr>
              <a:t>UBICACIÓN:  </a:t>
            </a:r>
            <a:r>
              <a:rPr lang="es-MX" dirty="0" smtClean="0">
                <a:solidFill>
                  <a:prstClr val="black"/>
                </a:solidFill>
              </a:rPr>
              <a:t>FRANCISCO I MADERO LAS PINTITAS.</a:t>
            </a:r>
          </a:p>
          <a:p>
            <a:pPr lvl="0"/>
            <a:r>
              <a:rPr lang="es-MX" b="1" dirty="0" smtClean="0">
                <a:solidFill>
                  <a:prstClr val="black"/>
                </a:solidFill>
              </a:rPr>
              <a:t> ACTIVIDAD:  </a:t>
            </a:r>
            <a:r>
              <a:rPr lang="es-MX" dirty="0" smtClean="0">
                <a:solidFill>
                  <a:prstClr val="black"/>
                </a:solidFill>
              </a:rPr>
              <a:t>TOPE DE ASFALTO 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28765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5" y="2251834"/>
            <a:ext cx="3225402" cy="43005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2206090"/>
            <a:ext cx="3357167" cy="43005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941" y="1615288"/>
            <a:ext cx="1463167" cy="74987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566756" y="1728614"/>
            <a:ext cx="198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DESPUES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247241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97543" y="177928"/>
            <a:ext cx="93678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</a:t>
            </a:r>
            <a:r>
              <a:rPr lang="es-MX" dirty="0">
                <a:solidFill>
                  <a:prstClr val="black"/>
                </a:solidFill>
              </a:rPr>
              <a:t>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15/11/2023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 smtClean="0">
                <a:solidFill>
                  <a:prstClr val="black"/>
                </a:solidFill>
              </a:rPr>
              <a:t>UBICACIÓN: </a:t>
            </a:r>
            <a:r>
              <a:rPr lang="es-MX" dirty="0" smtClean="0">
                <a:solidFill>
                  <a:prstClr val="black"/>
                </a:solidFill>
              </a:rPr>
              <a:t>CALLE JALISCO CRUCE CON LAZARO CARDENA POTRERO NUEVO CABECERA </a:t>
            </a:r>
            <a:endParaRPr lang="es-MX" dirty="0">
              <a:solidFill>
                <a:prstClr val="black"/>
              </a:solidFill>
            </a:endParaRPr>
          </a:p>
          <a:p>
            <a:pPr lvl="0"/>
            <a:r>
              <a:rPr lang="es-MX" b="1" dirty="0">
                <a:solidFill>
                  <a:prstClr val="black"/>
                </a:solidFill>
              </a:rPr>
              <a:t> ACTIVIDAD: </a:t>
            </a:r>
            <a:r>
              <a:rPr lang="es-MX" dirty="0" smtClean="0">
                <a:solidFill>
                  <a:prstClr val="black"/>
                </a:solidFill>
              </a:rPr>
              <a:t>BACHEO DE ASFALTO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634869"/>
            <a:ext cx="2443163" cy="39659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3" y="2634869"/>
            <a:ext cx="2952751" cy="39659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031" y="1884996"/>
            <a:ext cx="1463167" cy="74987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899182" y="2030192"/>
            <a:ext cx="198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DESPUES</a:t>
            </a:r>
            <a:endParaRPr lang="es-MX" sz="28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2634869"/>
            <a:ext cx="2559842" cy="39659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02" y="2634869"/>
            <a:ext cx="2010480" cy="396595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186363" y="1884996"/>
            <a:ext cx="1828800" cy="374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5340277" y="1400794"/>
            <a:ext cx="271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REPORTE: M.U/144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88822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47824" y="428536"/>
            <a:ext cx="8982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</a:t>
            </a:r>
            <a:r>
              <a:rPr lang="es-MX" dirty="0">
                <a:solidFill>
                  <a:prstClr val="black"/>
                </a:solidFill>
              </a:rPr>
              <a:t>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16/11/2023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UBICACIÓN: </a:t>
            </a:r>
            <a:r>
              <a:rPr lang="es-MX" dirty="0" smtClean="0">
                <a:solidFill>
                  <a:prstClr val="black"/>
                </a:solidFill>
              </a:rPr>
              <a:t>COLONIA AMPELIOS CALLE EJÉRCITO DEL SUR Y CAMPO ATLÉTICO</a:t>
            </a:r>
          </a:p>
          <a:p>
            <a:pPr lvl="0"/>
            <a:r>
              <a:rPr lang="es-MX" b="1" dirty="0" smtClean="0">
                <a:solidFill>
                  <a:prstClr val="black"/>
                </a:solidFill>
              </a:rPr>
              <a:t> </a:t>
            </a:r>
            <a:r>
              <a:rPr lang="es-MX" b="1" dirty="0">
                <a:solidFill>
                  <a:prstClr val="black"/>
                </a:solidFill>
              </a:rPr>
              <a:t>ACTIVIDAD</a:t>
            </a:r>
            <a:r>
              <a:rPr lang="es-MX" dirty="0">
                <a:solidFill>
                  <a:prstClr val="black"/>
                </a:solidFill>
              </a:rPr>
              <a:t>: </a:t>
            </a:r>
            <a:r>
              <a:rPr lang="es-MX" dirty="0" smtClean="0">
                <a:solidFill>
                  <a:prstClr val="black"/>
                </a:solidFill>
              </a:rPr>
              <a:t>BACHEO DE ASFALTO 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82117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455294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4" y="2386013"/>
            <a:ext cx="4034446" cy="43005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2386013"/>
            <a:ext cx="4114801" cy="43005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24" y="1799271"/>
            <a:ext cx="1463167" cy="74987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908257" y="1862793"/>
            <a:ext cx="198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DESPUES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84919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76388" y="2142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</a:t>
            </a:r>
            <a:r>
              <a:rPr lang="es-MX" dirty="0">
                <a:solidFill>
                  <a:prstClr val="black"/>
                </a:solidFill>
              </a:rPr>
              <a:t>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17/11/2023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 smtClean="0">
                <a:solidFill>
                  <a:prstClr val="black"/>
                </a:solidFill>
              </a:rPr>
              <a:t>UBICACIÓN: </a:t>
            </a:r>
            <a:r>
              <a:rPr lang="es-MX" dirty="0" smtClean="0">
                <a:solidFill>
                  <a:prstClr val="black"/>
                </a:solidFill>
              </a:rPr>
              <a:t>MERCADO MUICIPAL CABECERA</a:t>
            </a:r>
            <a:endParaRPr lang="es-MX" dirty="0">
              <a:solidFill>
                <a:prstClr val="black"/>
              </a:solidFill>
            </a:endParaRPr>
          </a:p>
          <a:p>
            <a:pPr lvl="0"/>
            <a:r>
              <a:rPr lang="es-MX" b="1" dirty="0">
                <a:solidFill>
                  <a:prstClr val="black"/>
                </a:solidFill>
              </a:rPr>
              <a:t> ACTIVIDAD: </a:t>
            </a:r>
            <a:r>
              <a:rPr lang="es-MX" dirty="0" smtClean="0">
                <a:solidFill>
                  <a:prstClr val="black"/>
                </a:solidFill>
              </a:rPr>
              <a:t>PINTANDO TEJABAN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8" y="1971675"/>
            <a:ext cx="7043737" cy="445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53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10050" y="171182"/>
            <a:ext cx="7981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</a:t>
            </a:r>
            <a:r>
              <a:rPr lang="es-MX" dirty="0">
                <a:solidFill>
                  <a:prstClr val="black"/>
                </a:solidFill>
              </a:rPr>
              <a:t>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21/11/2023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UBICACIÓN</a:t>
            </a:r>
            <a:r>
              <a:rPr lang="es-MX" dirty="0" smtClean="0">
                <a:solidFill>
                  <a:prstClr val="black"/>
                </a:solidFill>
              </a:rPr>
              <a:t>: FRACC PARQUE DEL TRIUNFO UNIDAD DEPORTIVA CABECERA 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ACTIVIDAD</a:t>
            </a:r>
            <a:r>
              <a:rPr lang="es-MX" b="1" dirty="0" smtClean="0">
                <a:solidFill>
                  <a:prstClr val="black"/>
                </a:solidFill>
              </a:rPr>
              <a:t>: </a:t>
            </a:r>
            <a:r>
              <a:rPr lang="es-MX" dirty="0" smtClean="0">
                <a:solidFill>
                  <a:prstClr val="black"/>
                </a:solidFill>
              </a:rPr>
              <a:t>PINTANDO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3" y="2243138"/>
            <a:ext cx="2270760" cy="42950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29" y="2243138"/>
            <a:ext cx="2642236" cy="429507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64912" y="1700213"/>
            <a:ext cx="1906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schemeClr val="bg2">
                    <a:lumMod val="10000"/>
                  </a:schemeClr>
                </a:solidFill>
              </a:rPr>
              <a:t>ANTES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9" name="Rectángulo 8"/>
          <p:cNvSpPr/>
          <p:nvPr/>
        </p:nvSpPr>
        <p:spPr>
          <a:xfrm>
            <a:off x="8730032" y="1761768"/>
            <a:ext cx="1713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bg2">
                    <a:lumMod val="10000"/>
                  </a:schemeClr>
                </a:solidFill>
              </a:rPr>
              <a:t>DESPUES</a:t>
            </a:r>
            <a:r>
              <a:rPr lang="es-MX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44" y="2346544"/>
            <a:ext cx="2580485" cy="419167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588" y="2341076"/>
            <a:ext cx="2771774" cy="419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7638" y="28575"/>
            <a:ext cx="7572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</a:t>
            </a:r>
            <a:r>
              <a:rPr lang="es-MX" dirty="0">
                <a:solidFill>
                  <a:prstClr val="black"/>
                </a:solidFill>
              </a:rPr>
              <a:t>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22/11/2023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 smtClean="0">
                <a:solidFill>
                  <a:prstClr val="black"/>
                </a:solidFill>
              </a:rPr>
              <a:t>UBICACIÓN: </a:t>
            </a:r>
            <a:r>
              <a:rPr lang="es-MX" dirty="0"/>
              <a:t>CALLE CONSTITUCIÓN CRUZA CON CALLE JALISCO Y JESÚS GONZÁLEZ CUEVAS </a:t>
            </a:r>
            <a:r>
              <a:rPr lang="es-MX" dirty="0" smtClean="0"/>
              <a:t>CABECERA </a:t>
            </a:r>
            <a:endParaRPr lang="es-MX" dirty="0"/>
          </a:p>
          <a:p>
            <a:pPr lvl="0"/>
            <a:r>
              <a:rPr lang="es-MX" b="1" dirty="0"/>
              <a:t>ACTIVIDAD: </a:t>
            </a:r>
            <a:r>
              <a:rPr lang="es-MX" dirty="0" smtClean="0"/>
              <a:t>CAMBIO DE ANILLETA </a:t>
            </a: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3831714" y="1979370"/>
            <a:ext cx="424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REPORTE: MU.140</a:t>
            </a:r>
            <a:endParaRPr lang="es-MX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2526819"/>
            <a:ext cx="3181351" cy="392906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93908" y="2003599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2">
                    <a:lumMod val="10000"/>
                  </a:schemeClr>
                </a:solidFill>
              </a:rPr>
              <a:t>ANTES</a:t>
            </a:r>
            <a:endParaRPr lang="es-MX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62" y="2551048"/>
            <a:ext cx="3104212" cy="390483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075102" y="2003599"/>
            <a:ext cx="1713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bg2">
                    <a:lumMod val="10000"/>
                  </a:schemeClr>
                </a:solidFill>
              </a:rPr>
              <a:t>DESPUES</a:t>
            </a:r>
            <a:r>
              <a:rPr lang="es-MX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01371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4837" y="2713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01/11/2023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UBICACIÓN:PANTEON #2 CABECERA 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ACTIVIDAD:PINTADO PAREDES  Y FACHADA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643188"/>
            <a:ext cx="2581275" cy="36433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6" y="2643188"/>
            <a:ext cx="2389327" cy="36433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6" y="2593182"/>
            <a:ext cx="4529137" cy="36933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222" y="2049782"/>
            <a:ext cx="1487553" cy="7498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378" y="2049781"/>
            <a:ext cx="179237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63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8" y="2504437"/>
            <a:ext cx="3785234" cy="41188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5" y="2504437"/>
            <a:ext cx="4400550" cy="411885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29578" y="214224"/>
            <a:ext cx="7871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23/11/2023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</a:t>
            </a: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PARED FRACC PARQUES DEL TRIUNFO CABECERA  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ACTIVIDAD:</a:t>
            </a: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MX" dirty="0" smtClean="0">
                <a:solidFill>
                  <a:schemeClr val="bg2">
                    <a:lumMod val="10000"/>
                  </a:schemeClr>
                </a:solidFill>
              </a:rPr>
              <a:t>ROTULANDO </a:t>
            </a: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PARED 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93909" y="1838653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800" b="1" dirty="0">
                <a:solidFill>
                  <a:srgbClr val="E5DEDB">
                    <a:lumMod val="10000"/>
                  </a:srgbClr>
                </a:solidFill>
              </a:rPr>
              <a:t>ANTES</a:t>
            </a:r>
            <a:endParaRPr lang="es-MX" sz="2800" dirty="0">
              <a:solidFill>
                <a:srgbClr val="EF917B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301038" y="1981217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800" b="1" dirty="0">
                <a:solidFill>
                  <a:srgbClr val="E5DEDB">
                    <a:lumMod val="10000"/>
                  </a:srgbClr>
                </a:solidFill>
              </a:rPr>
              <a:t>DESPUES</a:t>
            </a:r>
            <a:endParaRPr lang="es-MX" dirty="0">
              <a:solidFill>
                <a:srgbClr val="EF9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50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0511" y="271373"/>
            <a:ext cx="7753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24/11/2023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</a:t>
            </a: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CAMPITO FRACC DE PARQUES DEL </a:t>
            </a:r>
            <a:r>
              <a:rPr lang="es-MX" dirty="0" smtClean="0">
                <a:solidFill>
                  <a:schemeClr val="bg2">
                    <a:lumMod val="10000"/>
                  </a:schemeClr>
                </a:solidFill>
              </a:rPr>
              <a:t>TRIUNFO CABECERA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ACTIVIDAD</a:t>
            </a:r>
            <a:r>
              <a:rPr lang="es-MX" dirty="0" smtClean="0">
                <a:solidFill>
                  <a:prstClr val="black"/>
                </a:solidFill>
              </a:rPr>
              <a:t>:</a:t>
            </a: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 PINTANDO GRADAS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1" y="2614611"/>
            <a:ext cx="2988874" cy="39719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52" y="2614611"/>
            <a:ext cx="2785111" cy="39719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13" y="2657476"/>
            <a:ext cx="4051984" cy="406479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784948" y="2091390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800" b="1" dirty="0">
                <a:solidFill>
                  <a:srgbClr val="E5DEDB">
                    <a:lumMod val="10000"/>
                  </a:srgbClr>
                </a:solidFill>
              </a:rPr>
              <a:t>ANTES</a:t>
            </a:r>
            <a:endParaRPr lang="es-MX" sz="2800" dirty="0">
              <a:solidFill>
                <a:srgbClr val="EF917B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273999" y="2091390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800" b="1" dirty="0">
                <a:solidFill>
                  <a:srgbClr val="E5DEDB">
                    <a:lumMod val="10000"/>
                  </a:srgbClr>
                </a:solidFill>
              </a:rPr>
              <a:t>DESPUES</a:t>
            </a:r>
            <a:endParaRPr lang="es-MX" dirty="0">
              <a:solidFill>
                <a:srgbClr val="EF9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73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3363" y="28566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solidFill>
                  <a:prstClr val="black"/>
                </a:solidFill>
              </a:rPr>
              <a:t>DIRECCIÓN:  </a:t>
            </a:r>
            <a:r>
              <a:rPr lang="es-MX" dirty="0">
                <a:solidFill>
                  <a:prstClr val="black"/>
                </a:solidFill>
              </a:rPr>
              <a:t>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24/11/2023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UBICACIÓN</a:t>
            </a:r>
            <a:r>
              <a:rPr lang="es-MX" b="1" dirty="0" smtClean="0">
                <a:solidFill>
                  <a:prstClr val="black"/>
                </a:solidFill>
              </a:rPr>
              <a:t>: </a:t>
            </a:r>
            <a:r>
              <a:rPr lang="es-MX" dirty="0" smtClean="0">
                <a:solidFill>
                  <a:schemeClr val="bg2">
                    <a:lumMod val="10000"/>
                  </a:schemeClr>
                </a:solidFill>
              </a:rPr>
              <a:t>CALLE SANTA RITA EN LAS PINTAS</a:t>
            </a:r>
          </a:p>
          <a:p>
            <a:pPr lvl="0"/>
            <a:r>
              <a:rPr lang="es-MX" b="1" dirty="0" smtClean="0">
                <a:solidFill>
                  <a:schemeClr val="bg2">
                    <a:lumMod val="10000"/>
                  </a:schemeClr>
                </a:solidFill>
              </a:rPr>
              <a:t>ACTIVIDAD</a:t>
            </a:r>
            <a:r>
              <a:rPr lang="es-MX" dirty="0" smtClean="0">
                <a:solidFill>
                  <a:schemeClr val="bg2">
                    <a:lumMod val="10000"/>
                  </a:schemeClr>
                </a:solidFill>
              </a:rPr>
              <a:t>: LEVANTANDO ESCOMBRO</a:t>
            </a:r>
            <a:br>
              <a:rPr lang="es-MX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s-MX" dirty="0" smtClean="0">
                <a:solidFill>
                  <a:schemeClr val="bg2">
                    <a:lumMod val="10000"/>
                  </a:schemeClr>
                </a:solidFill>
              </a:rPr>
              <a:t>          </a:t>
            </a:r>
            <a:r>
              <a:rPr lang="es-MX" dirty="0" smtClean="0">
                <a:solidFill>
                  <a:schemeClr val="tx2"/>
                </a:solidFill>
              </a:rPr>
              <a:t>REPORTE </a:t>
            </a:r>
            <a:r>
              <a:rPr lang="es-MX" dirty="0">
                <a:solidFill>
                  <a:schemeClr val="tx2"/>
                </a:solidFill>
              </a:rPr>
              <a:t>DE LA COORDINACIÓN</a:t>
            </a:r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2433310"/>
            <a:ext cx="3224212" cy="429894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15328" y="1910090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800" b="1" dirty="0">
                <a:solidFill>
                  <a:srgbClr val="E5DEDB">
                    <a:lumMod val="10000"/>
                  </a:srgbClr>
                </a:solidFill>
              </a:rPr>
              <a:t>ANTES</a:t>
            </a:r>
            <a:endParaRPr lang="es-MX" sz="2800" dirty="0">
              <a:solidFill>
                <a:srgbClr val="EF917B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059686" y="1910090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800" b="1" dirty="0">
                <a:solidFill>
                  <a:srgbClr val="E5DEDB">
                    <a:lumMod val="10000"/>
                  </a:srgbClr>
                </a:solidFill>
              </a:rPr>
              <a:t>DESPUES</a:t>
            </a:r>
            <a:endParaRPr lang="es-MX" dirty="0">
              <a:solidFill>
                <a:srgbClr val="EF917B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6" y="2433310"/>
            <a:ext cx="3438524" cy="429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06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38" y="2266489"/>
            <a:ext cx="2661287" cy="419146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04811" y="257086"/>
            <a:ext cx="8953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MANTENIMIENTO URBANO</a:t>
            </a:r>
            <a:br>
              <a:rPr lang="es-MX" b="1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27/11/2023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UBICACIÓN</a:t>
            </a:r>
            <a:r>
              <a:rPr lang="es-MX" b="1" dirty="0" smtClean="0">
                <a:solidFill>
                  <a:prstClr val="black"/>
                </a:solidFill>
              </a:rPr>
              <a:t>: </a:t>
            </a:r>
            <a:r>
              <a:rPr lang="es-MX" dirty="0" smtClean="0">
                <a:solidFill>
                  <a:prstClr val="black"/>
                </a:solidFill>
              </a:rPr>
              <a:t>CANCHAS BASQUET INFONAVIT LA MESA CABECERA  </a:t>
            </a:r>
            <a:r>
              <a:rPr lang="es-MX" b="1" dirty="0">
                <a:solidFill>
                  <a:prstClr val="black"/>
                </a:solidFill>
              </a:rPr>
              <a:t/>
            </a:r>
            <a:br>
              <a:rPr lang="es-MX" b="1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ACTIVIDAD</a:t>
            </a:r>
            <a:r>
              <a:rPr lang="es-MX" b="1" dirty="0" smtClean="0">
                <a:solidFill>
                  <a:prstClr val="black"/>
                </a:solidFill>
              </a:rPr>
              <a:t>: </a:t>
            </a:r>
            <a:r>
              <a:rPr lang="es-MX" dirty="0" smtClean="0">
                <a:solidFill>
                  <a:prstClr val="black"/>
                </a:solidFill>
              </a:rPr>
              <a:t>PINTANDO</a:t>
            </a:r>
            <a:r>
              <a:rPr lang="es-MX" b="1" dirty="0" smtClean="0">
                <a:solidFill>
                  <a:prstClr val="black"/>
                </a:solidFill>
              </a:rPr>
              <a:t> </a:t>
            </a:r>
            <a:endParaRPr lang="es-MX" b="1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0" y="2266488"/>
            <a:ext cx="2927307" cy="419146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37459" y="1673573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rgbClr val="E5DEDB">
                    <a:lumMod val="10000"/>
                  </a:srgbClr>
                </a:solidFill>
              </a:rPr>
              <a:t>ANTES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8535811" y="1553142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MX" sz="2800" b="1" kern="0" dirty="0">
                <a:solidFill>
                  <a:srgbClr val="E5DEDB">
                    <a:lumMod val="10000"/>
                  </a:srgbClr>
                </a:solidFill>
              </a:rPr>
              <a:t>DESPUES</a:t>
            </a:r>
            <a:endParaRPr lang="es-MX" kern="0" dirty="0">
              <a:solidFill>
                <a:srgbClr val="EF917B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26" y="2266487"/>
            <a:ext cx="4576572" cy="419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76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51276" y="98044"/>
            <a:ext cx="8556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MANTENIMIENTO URBANO</a:t>
            </a:r>
            <a:br>
              <a:rPr lang="es-MX" b="1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28/11/2023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 smtClean="0">
                <a:solidFill>
                  <a:prstClr val="black"/>
                </a:solidFill>
              </a:rPr>
              <a:t>UBICACIÓN: </a:t>
            </a:r>
            <a:r>
              <a:rPr lang="es-MX" dirty="0" smtClean="0">
                <a:solidFill>
                  <a:prstClr val="black"/>
                </a:solidFill>
              </a:rPr>
              <a:t>  LAS TORRES Y ANTIGUA CARRETERA A CHAPALA ZONA DE PINTAS.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ACTIVIDAD</a:t>
            </a:r>
            <a:r>
              <a:rPr lang="es-MX" b="1" dirty="0" smtClean="0">
                <a:solidFill>
                  <a:prstClr val="black"/>
                </a:solidFill>
              </a:rPr>
              <a:t>: </a:t>
            </a:r>
            <a:r>
              <a:rPr lang="es-MX" dirty="0" smtClean="0">
                <a:solidFill>
                  <a:prstClr val="black"/>
                </a:solidFill>
              </a:rPr>
              <a:t>REPARACION DE  REGILLA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0" y="2495967"/>
            <a:ext cx="2995613" cy="42005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14" y="2495967"/>
            <a:ext cx="3071811" cy="410197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766135" y="1913379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rgbClr val="E5DEDB">
                    <a:lumMod val="10000"/>
                  </a:srgbClr>
                </a:solidFill>
              </a:rPr>
              <a:t>ANTES</a:t>
            </a:r>
            <a:endParaRPr lang="es-MX" sz="2800" dirty="0"/>
          </a:p>
        </p:txBody>
      </p:sp>
      <p:sp>
        <p:nvSpPr>
          <p:cNvPr id="3" name="Rectángulo 2"/>
          <p:cNvSpPr/>
          <p:nvPr/>
        </p:nvSpPr>
        <p:spPr>
          <a:xfrm>
            <a:off x="8384823" y="1883695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MX" sz="2800" b="1" kern="0" dirty="0">
                <a:solidFill>
                  <a:srgbClr val="E5DEDB">
                    <a:lumMod val="10000"/>
                  </a:srgbClr>
                </a:solidFill>
              </a:rPr>
              <a:t>DESPUES</a:t>
            </a:r>
            <a:endParaRPr lang="es-MX" kern="0" dirty="0">
              <a:solidFill>
                <a:srgbClr val="EF917B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73" y="2436599"/>
            <a:ext cx="2990850" cy="416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78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81926" y="1991381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rgbClr val="E5DEDB">
                    <a:lumMod val="10000"/>
                  </a:srgbClr>
                </a:solidFill>
              </a:rPr>
              <a:t>ANTES</a:t>
            </a:r>
            <a:endParaRPr lang="es-MX" sz="2800" dirty="0"/>
          </a:p>
        </p:txBody>
      </p:sp>
      <p:sp>
        <p:nvSpPr>
          <p:cNvPr id="5" name="Rectángulo 4"/>
          <p:cNvSpPr/>
          <p:nvPr/>
        </p:nvSpPr>
        <p:spPr>
          <a:xfrm>
            <a:off x="576263" y="2285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MANTENIMIENTO URBANO</a:t>
            </a:r>
            <a:br>
              <a:rPr lang="es-MX" b="1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29/11/2023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UBICACIÓN: </a:t>
            </a:r>
            <a:r>
              <a:rPr lang="es-MX" b="1" dirty="0" smtClean="0">
                <a:solidFill>
                  <a:prstClr val="black"/>
                </a:solidFill>
              </a:rPr>
              <a:t> P</a:t>
            </a:r>
            <a:r>
              <a:rPr lang="es-MX" dirty="0" smtClean="0">
                <a:solidFill>
                  <a:prstClr val="black"/>
                </a:solidFill>
              </a:rPr>
              <a:t>LAZA MUNICIPAL BENITO JUÁREZ CABECERA </a:t>
            </a:r>
            <a:r>
              <a:rPr lang="es-MX" b="1" dirty="0">
                <a:solidFill>
                  <a:prstClr val="black"/>
                </a:solidFill>
              </a:rPr>
              <a:t/>
            </a:r>
            <a:br>
              <a:rPr lang="es-MX" b="1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ACTIVIDAD</a:t>
            </a:r>
            <a:r>
              <a:rPr lang="es-MX" b="1" dirty="0" smtClean="0">
                <a:solidFill>
                  <a:prstClr val="black"/>
                </a:solidFill>
              </a:rPr>
              <a:t>:</a:t>
            </a:r>
            <a:r>
              <a:rPr lang="es-MX" dirty="0" smtClean="0">
                <a:solidFill>
                  <a:prstClr val="black"/>
                </a:solidFill>
              </a:rPr>
              <a:t> PONIENDO</a:t>
            </a:r>
            <a:r>
              <a:rPr lang="es-MX" b="1" dirty="0" smtClean="0">
                <a:solidFill>
                  <a:prstClr val="black"/>
                </a:solidFill>
              </a:rPr>
              <a:t> </a:t>
            </a:r>
            <a:r>
              <a:rPr lang="es-MX" dirty="0" smtClean="0">
                <a:solidFill>
                  <a:prstClr val="black"/>
                </a:solidFill>
              </a:rPr>
              <a:t>BASE PARA EL ARBOL DE NAVIDAD 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750123" y="1991381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MX" sz="2800" b="1" kern="0" dirty="0">
                <a:solidFill>
                  <a:srgbClr val="E5DEDB">
                    <a:lumMod val="10000"/>
                  </a:srgbClr>
                </a:solidFill>
              </a:rPr>
              <a:t>DESPUES</a:t>
            </a:r>
            <a:endParaRPr lang="es-MX" kern="0" dirty="0">
              <a:solidFill>
                <a:srgbClr val="EF917B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3" y="2793225"/>
            <a:ext cx="4043362" cy="35932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3" y="2793225"/>
            <a:ext cx="4225537" cy="384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01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0500" y="199936"/>
            <a:ext cx="8053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prstClr val="black"/>
                </a:solidFill>
              </a:rPr>
              <a:t>DIRECCIÓN:  MANTENIMIENTO URBANO</a:t>
            </a:r>
            <a:br>
              <a:rPr lang="es-MX" b="1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29/11/2023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UBICACIÓN</a:t>
            </a:r>
            <a:r>
              <a:rPr lang="es-MX" b="1" dirty="0" smtClean="0">
                <a:solidFill>
                  <a:prstClr val="black"/>
                </a:solidFill>
              </a:rPr>
              <a:t>: </a:t>
            </a:r>
            <a:r>
              <a:rPr lang="es-MX" dirty="0"/>
              <a:t>LA UNIDAD DEPORTIVA LUIS ESTRADA </a:t>
            </a:r>
            <a:r>
              <a:rPr lang="es-MX" dirty="0" smtClean="0"/>
              <a:t>CABECERA</a:t>
            </a:r>
            <a:endParaRPr lang="es-MX" dirty="0"/>
          </a:p>
          <a:p>
            <a:pPr lvl="0"/>
            <a:r>
              <a:rPr lang="es-MX" b="1" dirty="0" smtClean="0">
                <a:solidFill>
                  <a:prstClr val="black"/>
                </a:solidFill>
              </a:rPr>
              <a:t>ACTIVIDAD:</a:t>
            </a:r>
            <a:r>
              <a:rPr lang="es-MX" dirty="0" smtClean="0"/>
              <a:t> PINTARON </a:t>
            </a:r>
            <a:r>
              <a:rPr lang="es-MX" dirty="0"/>
              <a:t>TABLEROS </a:t>
            </a:r>
            <a:endParaRPr lang="es-MX" b="1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71" y="2638187"/>
            <a:ext cx="2885123" cy="38340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233" y="2638186"/>
            <a:ext cx="2899411" cy="38340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881926" y="1991381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rgbClr val="E5DEDB">
                    <a:lumMod val="10000"/>
                  </a:srgbClr>
                </a:solidFill>
              </a:rPr>
              <a:t>ANTES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8072438" y="1996799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MX" sz="2800" b="1" kern="0" dirty="0">
                <a:solidFill>
                  <a:srgbClr val="E5DEDB">
                    <a:lumMod val="10000"/>
                  </a:srgbClr>
                </a:solidFill>
              </a:rPr>
              <a:t>DESPUES</a:t>
            </a:r>
            <a:endParaRPr lang="es-MX" kern="0" dirty="0">
              <a:solidFill>
                <a:srgbClr val="EF9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76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9074" y="399961"/>
            <a:ext cx="8582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MANTENIMIENTO URBANO</a:t>
            </a:r>
            <a:br>
              <a:rPr lang="es-MX" b="1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30/11/2023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UBICACIÓN</a:t>
            </a:r>
            <a:r>
              <a:rPr lang="es-MX" dirty="0" smtClean="0">
                <a:solidFill>
                  <a:prstClr val="black"/>
                </a:solidFill>
              </a:rPr>
              <a:t>: PLAZA PRINCIPAL BENITO JUAREZ CABECERA 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ACTIVIDAD</a:t>
            </a:r>
            <a:r>
              <a:rPr lang="es-MX" b="1" dirty="0" smtClean="0">
                <a:solidFill>
                  <a:prstClr val="black"/>
                </a:solidFill>
              </a:rPr>
              <a:t>: </a:t>
            </a:r>
            <a:r>
              <a:rPr lang="es-MX" dirty="0" smtClean="0">
                <a:solidFill>
                  <a:prstClr val="black"/>
                </a:solidFill>
              </a:rPr>
              <a:t>ARMANDO ARBOL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2319055"/>
            <a:ext cx="3381375" cy="432463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167551" y="1795835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rgbClr val="E5DEDB">
                    <a:lumMod val="10000"/>
                  </a:srgbClr>
                </a:solidFill>
              </a:rPr>
              <a:t>ANTES</a:t>
            </a:r>
            <a:endParaRPr lang="es-MX" sz="2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63" y="2450308"/>
            <a:ext cx="3433295" cy="419338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978597" y="1927088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MX" sz="2800" b="1" kern="0" dirty="0">
                <a:solidFill>
                  <a:srgbClr val="E5DEDB">
                    <a:lumMod val="10000"/>
                  </a:srgbClr>
                </a:solidFill>
              </a:rPr>
              <a:t>DESPUES</a:t>
            </a:r>
            <a:endParaRPr lang="es-MX" kern="0" dirty="0">
              <a:solidFill>
                <a:srgbClr val="EF9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67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61949" y="171361"/>
            <a:ext cx="738187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prstClr val="black"/>
                </a:solidFill>
              </a:rPr>
              <a:t>DIRECCIÓN:  MANTENIMIENTO URBANO</a:t>
            </a:r>
            <a:br>
              <a:rPr lang="es-MX" b="1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</a:t>
            </a:r>
            <a:r>
              <a:rPr lang="es-MX" dirty="0" smtClean="0">
                <a:solidFill>
                  <a:prstClr val="black"/>
                </a:solidFill>
              </a:rPr>
              <a:t>01/12/2023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UBICACIÓN</a:t>
            </a:r>
            <a:r>
              <a:rPr lang="es-MX" sz="2000" b="1" dirty="0" smtClean="0">
                <a:solidFill>
                  <a:prstClr val="black"/>
                </a:solidFill>
              </a:rPr>
              <a:t>: </a:t>
            </a:r>
            <a:r>
              <a:rPr lang="es-MX" dirty="0" smtClean="0">
                <a:solidFill>
                  <a:prstClr val="black"/>
                </a:solidFill>
              </a:rPr>
              <a:t>FRACC PARQUES DEL TRIUNFO OFICINA DE BOMBEROS</a:t>
            </a:r>
            <a:r>
              <a:rPr lang="es-MX" sz="1600" dirty="0" smtClean="0">
                <a:solidFill>
                  <a:prstClr val="black"/>
                </a:solidFill>
              </a:rPr>
              <a:t/>
            </a:r>
            <a:br>
              <a:rPr lang="es-MX" sz="1600" dirty="0" smtClean="0">
                <a:solidFill>
                  <a:prstClr val="black"/>
                </a:solidFill>
              </a:rPr>
            </a:br>
            <a:r>
              <a:rPr lang="es-MX" b="1" dirty="0" smtClean="0">
                <a:solidFill>
                  <a:prstClr val="black"/>
                </a:solidFill>
              </a:rPr>
              <a:t>ACTIVIDAD: </a:t>
            </a:r>
            <a:r>
              <a:rPr lang="es-MX" dirty="0" smtClean="0">
                <a:solidFill>
                  <a:prstClr val="black"/>
                </a:solidFill>
              </a:rPr>
              <a:t>RESANDANDO ENTRADA PARA PUERTAS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34" y="2450308"/>
            <a:ext cx="3352328" cy="42219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" y="2548655"/>
            <a:ext cx="2995614" cy="412360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81864" y="1927088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rgbClr val="E5DEDB">
                    <a:lumMod val="10000"/>
                  </a:srgbClr>
                </a:solidFill>
              </a:rPr>
              <a:t>ANTES</a:t>
            </a:r>
            <a:endParaRPr lang="es-MX" sz="2800" dirty="0"/>
          </a:p>
        </p:txBody>
      </p:sp>
      <p:sp>
        <p:nvSpPr>
          <p:cNvPr id="8" name="Rectángulo 7"/>
          <p:cNvSpPr/>
          <p:nvPr/>
        </p:nvSpPr>
        <p:spPr>
          <a:xfrm>
            <a:off x="7978597" y="1927088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MX" sz="2800" b="1" kern="0" dirty="0">
                <a:solidFill>
                  <a:srgbClr val="E5DEDB">
                    <a:lumMod val="10000"/>
                  </a:srgbClr>
                </a:solidFill>
              </a:rPr>
              <a:t>DESPUES</a:t>
            </a:r>
            <a:endParaRPr lang="es-MX" kern="0" dirty="0">
              <a:solidFill>
                <a:srgbClr val="EF9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60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9075" y="142786"/>
            <a:ext cx="8210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prstClr val="black"/>
                </a:solidFill>
              </a:rPr>
              <a:t>DIRECCIÓN:  MANTENIMIENTO URBANO</a:t>
            </a:r>
            <a:br>
              <a:rPr lang="es-MX" b="1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DÍA</a:t>
            </a:r>
            <a:r>
              <a:rPr lang="es-MX" dirty="0">
                <a:solidFill>
                  <a:prstClr val="black"/>
                </a:solidFill>
              </a:rPr>
              <a:t>:  01/12/2023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UBICACIÓN</a:t>
            </a:r>
            <a:r>
              <a:rPr lang="es-MX" b="1" dirty="0" smtClean="0">
                <a:solidFill>
                  <a:prstClr val="black"/>
                </a:solidFill>
              </a:rPr>
              <a:t>: </a:t>
            </a:r>
            <a:r>
              <a:rPr lang="es-MX" dirty="0" smtClean="0">
                <a:solidFill>
                  <a:prstClr val="black"/>
                </a:solidFill>
              </a:rPr>
              <a:t>FRACC PARQUES DEL TRIUNFO OFICINAS DE BOMBEROS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b="1" dirty="0" smtClean="0">
                <a:solidFill>
                  <a:prstClr val="black"/>
                </a:solidFill>
              </a:rPr>
              <a:t>ACTIVIDAD: </a:t>
            </a:r>
            <a:r>
              <a:rPr lang="es-MX" dirty="0" smtClean="0">
                <a:solidFill>
                  <a:prstClr val="black"/>
                </a:solidFill>
              </a:rPr>
              <a:t>PINTANDO BAÑOS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2310508"/>
            <a:ext cx="3024187" cy="40188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27" y="2310508"/>
            <a:ext cx="3056573" cy="406189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56786" y="1787288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rgbClr val="E5DEDB">
                    <a:lumMod val="10000"/>
                  </a:srgbClr>
                </a:solidFill>
              </a:rPr>
              <a:t>ANTES</a:t>
            </a:r>
            <a:endParaRPr lang="es-MX" sz="2800" dirty="0"/>
          </a:p>
        </p:txBody>
      </p:sp>
      <p:sp>
        <p:nvSpPr>
          <p:cNvPr id="8" name="Rectángulo 7"/>
          <p:cNvSpPr/>
          <p:nvPr/>
        </p:nvSpPr>
        <p:spPr>
          <a:xfrm>
            <a:off x="8664396" y="1716658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MX" sz="2800" b="1" kern="0" dirty="0">
                <a:solidFill>
                  <a:srgbClr val="E5DEDB">
                    <a:lumMod val="10000"/>
                  </a:srgbClr>
                </a:solidFill>
              </a:rPr>
              <a:t>DESPUES</a:t>
            </a:r>
            <a:endParaRPr lang="es-MX" kern="0" dirty="0">
              <a:solidFill>
                <a:srgbClr val="EF917B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77" y="2353545"/>
            <a:ext cx="3065641" cy="40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9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28662" y="1182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dirty="0" smtClean="0">
                <a:solidFill>
                  <a:prstClr val="black"/>
                </a:solidFill>
              </a:rPr>
              <a:t>DIRECCIÓN:  MANTENIMIENTO URBANO</a:t>
            </a:r>
            <a:br>
              <a:rPr lang="es-MX" dirty="0" smtClean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DÍA:  01/11/2023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 CALLE FRANCISCO Y MADERO CUAUHTÉMOC.</a:t>
            </a:r>
            <a:br>
              <a:rPr lang="es-MX" dirty="0" smtClean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ACTIVIDAD: BACHEO DE ASFALTO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" y="2140534"/>
            <a:ext cx="2608913" cy="44031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140534"/>
            <a:ext cx="3248025" cy="44031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38" y="2342455"/>
            <a:ext cx="3855749" cy="44031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525" y="1592582"/>
            <a:ext cx="1487553" cy="7498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941" y="1647141"/>
            <a:ext cx="179237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0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04850" y="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03/11/2023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UBICACIÓN:MORELOS  LAS PINTITAS.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ACTIVIDAD</a:t>
            </a:r>
            <a:r>
              <a:rPr lang="es-MX" dirty="0" smtClean="0">
                <a:solidFill>
                  <a:prstClr val="black"/>
                </a:solidFill>
              </a:rPr>
              <a:t>: FUGA DE AGUA.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3" y="2341560"/>
            <a:ext cx="3205163" cy="42735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17" y="1758972"/>
            <a:ext cx="1487553" cy="7498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676" y="1758972"/>
            <a:ext cx="1792379" cy="7498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38" y="2341560"/>
            <a:ext cx="3031332" cy="42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56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4788" y="3999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03/11/2023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UBICACIÓN:MORELOS  LAS PINTITAS.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ACTIVIDAD</a:t>
            </a:r>
            <a:r>
              <a:rPr lang="es-MX" dirty="0" smtClean="0">
                <a:solidFill>
                  <a:prstClr val="black"/>
                </a:solidFill>
              </a:rPr>
              <a:t>: FUGA DE AGUA.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3" y="2341560"/>
            <a:ext cx="3205163" cy="42735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17" y="1758972"/>
            <a:ext cx="1487553" cy="7498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676" y="1758972"/>
            <a:ext cx="1792379" cy="7498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38" y="2341560"/>
            <a:ext cx="3031332" cy="42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60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" y="2587765"/>
            <a:ext cx="2524127" cy="395591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019549" y="167610"/>
            <a:ext cx="7781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07/11/2023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UBICACIÓN: </a:t>
            </a:r>
            <a:r>
              <a:rPr lang="es-MX" dirty="0" smtClean="0">
                <a:solidFill>
                  <a:prstClr val="black"/>
                </a:solidFill>
              </a:rPr>
              <a:t>ESC. PRIMARIA EMILIANO ZAPATA EN LOS LAURELES CABECERA</a:t>
            </a:r>
            <a:br>
              <a:rPr lang="es-MX" dirty="0" smtClean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ACTIVIDAD: PINTADO DE PAREDES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2587765"/>
            <a:ext cx="2600326" cy="395591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91266" y="1781389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/>
              <a:t>ANTES</a:t>
            </a:r>
            <a:endParaRPr lang="es-MX" sz="32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7643813" y="2000250"/>
            <a:ext cx="2300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DESPUES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4" y="2587764"/>
            <a:ext cx="3114674" cy="39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2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61999" y="33814"/>
            <a:ext cx="89963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07/11/2023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 CALLE 16 DE SEPTIEMBRE Y CALLÉ JALISCO SAN JOSÉ DEL CASTILLO</a:t>
            </a:r>
            <a:br>
              <a:rPr lang="es-MX" dirty="0" smtClean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ACTIVIDAD: BACHEO DE ASFALTO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63" y="2079753"/>
            <a:ext cx="3239836" cy="42634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3" y="2272281"/>
            <a:ext cx="2804173" cy="40709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291266" y="1781389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/>
              <a:t>ANTES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322556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47713" y="215113"/>
            <a:ext cx="9610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07/11/2023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UBICACIÓN:CALLE 16 DÉ SEPTIEMBRE Y CALLE MANUEL M DIEGUES  </a:t>
            </a:r>
            <a:r>
              <a:rPr lang="es-MX" dirty="0" smtClean="0"/>
              <a:t>SAN JOSÉ DEL CASTILLO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ACTIVIDAD:BACHEO DE ASFALTO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3" y="2200273"/>
            <a:ext cx="3052763" cy="43445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62" y="2200272"/>
            <a:ext cx="3057525" cy="434450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62716" y="1615497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/>
              <a:t>ANTES</a:t>
            </a:r>
            <a:endParaRPr lang="es-MX" sz="32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472363" y="1677052"/>
            <a:ext cx="2300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DESPUES</a:t>
            </a:r>
            <a:r>
              <a:rPr lang="es-MX" dirty="0" smtClean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52553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93455" y="3244334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790576" y="14278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DIRECCIÓN:  MANTENIMIENTO URBANO</a:t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>
                <a:solidFill>
                  <a:prstClr val="black"/>
                </a:solidFill>
              </a:rPr>
              <a:t>DÍA:  </a:t>
            </a:r>
            <a:r>
              <a:rPr lang="es-MX" dirty="0" smtClean="0">
                <a:solidFill>
                  <a:prstClr val="black"/>
                </a:solidFill>
              </a:rPr>
              <a:t>07/11/2023</a:t>
            </a:r>
            <a:r>
              <a:rPr lang="es-MX" dirty="0">
                <a:solidFill>
                  <a:prstClr val="black"/>
                </a:solidFill>
              </a:rPr>
              <a:t/>
            </a:r>
            <a:br>
              <a:rPr lang="es-MX" dirty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UBICACIÓN:</a:t>
            </a:r>
            <a:r>
              <a:rPr lang="es-MX" dirty="0" smtClean="0"/>
              <a:t> CALLE TURQUESA ZONA HUIZACHERA</a:t>
            </a:r>
            <a:r>
              <a:rPr lang="es-MX" dirty="0" smtClean="0">
                <a:solidFill>
                  <a:prstClr val="black"/>
                </a:solidFill>
              </a:rPr>
              <a:t/>
            </a:r>
            <a:br>
              <a:rPr lang="es-MX" dirty="0" smtClean="0">
                <a:solidFill>
                  <a:prstClr val="black"/>
                </a:solidFill>
              </a:rPr>
            </a:br>
            <a:r>
              <a:rPr lang="es-MX" dirty="0" smtClean="0">
                <a:solidFill>
                  <a:prstClr val="black"/>
                </a:solidFill>
              </a:rPr>
              <a:t>ACTIVIDAD:BACHEO DE ASFALTO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379663"/>
            <a:ext cx="3476626" cy="41783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74" y="2463190"/>
            <a:ext cx="3176588" cy="417830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470122" y="1678360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/>
              <a:t>ANTES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604867" y="1939970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prstClr val="black"/>
                </a:solidFill>
              </a:rPr>
              <a:t>DESPUES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90542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Recorte</Template>
  <TotalTime>1346</TotalTime>
  <Words>175</Words>
  <Application>Microsoft Office PowerPoint</Application>
  <PresentationFormat>Panorámica</PresentationFormat>
  <Paragraphs>87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 Narrow</vt:lpstr>
      <vt:lpstr>Constantia</vt:lpstr>
      <vt:lpstr>Franklin Gothic Book</vt:lpstr>
      <vt:lpstr>Crop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18</cp:revision>
  <dcterms:created xsi:type="dcterms:W3CDTF">2023-11-01T14:28:17Z</dcterms:created>
  <dcterms:modified xsi:type="dcterms:W3CDTF">2023-12-01T18:45:36Z</dcterms:modified>
</cp:coreProperties>
</file>