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6858000" cx="12192000"/>
  <p:notesSz cx="6858000" cy="9144000"/>
  <p:embeddedFontLst>
    <p:embeddedFont>
      <p:font typeface="Libre Baskerville"/>
      <p:regular r:id="rId13"/>
      <p:bold r:id="rId14"/>
      <p:italic r:id="rId15"/>
    </p:embeddedFont>
    <p:embeddedFont>
      <p:font typeface="Bell MT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0" roundtripDataSignature="AMtx7mhJG5yi4BN6naQ9F1wYnhChfI+j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LibreBaskerville-regular.fntdata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LibreBaskerville-italic.fntdata"/><Relationship Id="rId14" Type="http://schemas.openxmlformats.org/officeDocument/2006/relationships/font" Target="fonts/LibreBaskerville-bold.fntdata"/><Relationship Id="rId17" Type="http://schemas.openxmlformats.org/officeDocument/2006/relationships/font" Target="fonts/BellMT-bold.fntdata"/><Relationship Id="rId16" Type="http://schemas.openxmlformats.org/officeDocument/2006/relationships/font" Target="fonts/BellMT-regular.fntdata"/><Relationship Id="rId5" Type="http://schemas.openxmlformats.org/officeDocument/2006/relationships/slide" Target="slides/slide1.xml"/><Relationship Id="rId19" Type="http://schemas.openxmlformats.org/officeDocument/2006/relationships/font" Target="fonts/BellMT-boldItalic.fntdata"/><Relationship Id="rId6" Type="http://schemas.openxmlformats.org/officeDocument/2006/relationships/slide" Target="slides/slide2.xml"/><Relationship Id="rId18" Type="http://schemas.openxmlformats.org/officeDocument/2006/relationships/font" Target="fonts/BellMT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showMasterSp="0" type="secHead">
  <p:cSld name="SECTION_HEADER"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10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10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b="0"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0"/>
          <p:cNvSpPr txBox="1"/>
          <p:nvPr>
            <p:ph idx="1" type="body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" name="Google Shape;19;p1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0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cxnSp>
        <p:nvCxnSpPr>
          <p:cNvPr id="22" name="Google Shape;22;p10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1" type="body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showMasterSp="0" type="vertTitleAndTx">
  <p:cSld name="VERTICAL_TITLE_AND_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0"/>
          <p:cNvSpPr txBox="1"/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0"/>
          <p:cNvSpPr txBox="1"/>
          <p:nvPr>
            <p:ph idx="1" type="body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4" name="Google Shape;94;p2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showMasterSp="0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11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1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1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showMasterSp="0" type="title">
  <p:cSld name="TITL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1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12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2"/>
          <p:cNvSpPr txBox="1"/>
          <p:nvPr>
            <p:ph idx="1" type="subTitle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4" name="Google Shape;34;p12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2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cxnSp>
        <p:nvCxnSpPr>
          <p:cNvPr id="37" name="Google Shape;37;p12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3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1" name="Google Shape;41;p13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3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4"/>
          <p:cNvSpPr txBox="1"/>
          <p:nvPr>
            <p:ph idx="1" type="body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7" name="Google Shape;47;p14"/>
          <p:cNvSpPr txBox="1"/>
          <p:nvPr>
            <p:ph idx="2" type="body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4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4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" type="body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15"/>
          <p:cNvSpPr txBox="1"/>
          <p:nvPr>
            <p:ph idx="2" type="body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5" name="Google Shape;55;p15"/>
          <p:cNvSpPr txBox="1"/>
          <p:nvPr>
            <p:ph idx="3" type="body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15"/>
          <p:cNvSpPr txBox="1"/>
          <p:nvPr>
            <p:ph idx="4" type="body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7" name="Google Shape;57;p15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5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6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showMasterSp="0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7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7"/>
          <p:cNvSpPr txBox="1"/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" type="body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2" type="body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1" name="Google Shape;71;p17"/>
          <p:cNvSpPr txBox="1"/>
          <p:nvPr>
            <p:ph idx="10" type="dt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1" type="ftr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showMasterSp="0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8"/>
          <p:cNvSpPr txBox="1"/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8" name="Google Shape;78;p18"/>
          <p:cNvPicPr preferRelativeResize="0"/>
          <p:nvPr>
            <p:ph idx="2" type="pic"/>
          </p:nvPr>
        </p:nvPicPr>
        <p:blipFill/>
        <p:spPr>
          <a:xfrm>
            <a:off x="15" y="0"/>
            <a:ext cx="12191985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79" name="Google Shape;79;p18"/>
          <p:cNvSpPr txBox="1"/>
          <p:nvPr>
            <p:ph idx="1" type="body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0" name="Google Shape;80;p18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9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" name="Google Shape;8;p9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9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9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9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cxnSp>
        <p:nvCxnSpPr>
          <p:cNvPr id="13" name="Google Shape;13;p9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Relationship Id="rId6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2704" y="454360"/>
            <a:ext cx="3668824" cy="109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5364" y="111830"/>
            <a:ext cx="2088412" cy="208841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"/>
          <p:cNvSpPr txBox="1"/>
          <p:nvPr/>
        </p:nvSpPr>
        <p:spPr>
          <a:xfrm>
            <a:off x="1408669" y="2508532"/>
            <a:ext cx="8954531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6000" u="none" cap="none" strike="noStrike">
                <a:solidFill>
                  <a:srgbClr val="3F3F3F"/>
                </a:solidFill>
                <a:latin typeface="Century"/>
                <a:ea typeface="Century"/>
                <a:cs typeface="Century"/>
                <a:sym typeface="Century"/>
              </a:rPr>
              <a:t>Informe de actividades de Octubre.  </a:t>
            </a:r>
            <a:endParaRPr sz="6000">
              <a:solidFill>
                <a:srgbClr val="3F3F3F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6783185" y="4294149"/>
            <a:ext cx="358001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chemeClr val="accent1"/>
                </a:solidFill>
                <a:latin typeface="Bell MT"/>
                <a:ea typeface="Bell MT"/>
                <a:cs typeface="Bell MT"/>
                <a:sym typeface="Bell MT"/>
              </a:rPr>
              <a:t>Participación Ciudadana </a:t>
            </a:r>
            <a:endParaRPr b="1" sz="2400">
              <a:solidFill>
                <a:schemeClr val="accent1"/>
              </a:solidFill>
              <a:latin typeface="Bell MT"/>
              <a:ea typeface="Bell MT"/>
              <a:cs typeface="Bell MT"/>
              <a:sym typeface="Bel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713" y="919935"/>
            <a:ext cx="3125612" cy="93358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 txBox="1"/>
          <p:nvPr/>
        </p:nvSpPr>
        <p:spPr>
          <a:xfrm>
            <a:off x="717924" y="2130885"/>
            <a:ext cx="6400801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Durante el mes de octubre la Dirección de Participación Ciudadana se reunió con diferentes direcciones para llevar a cabo una caravana con el nombre “Queremos Escucharte”, en ella estaban incluidas diferentes temas, como lo son: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1- Proyecto Integral por el Buen Vivir.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 Prevención y redes con Actividad Deportiva.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 Arte, Cultura Y Oció.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4- Acciones ante el Cambio Climático.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5- Salud Mental para Todxs.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6- Prevención, Educación y Redes de Cuidado.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2"/>
          <p:cNvPicPr preferRelativeResize="0"/>
          <p:nvPr/>
        </p:nvPicPr>
        <p:blipFill rotWithShape="1">
          <a:blip r:embed="rId4">
            <a:alphaModFix/>
          </a:blip>
          <a:srcRect b="11494" l="564" r="14036" t="21870"/>
          <a:stretch/>
        </p:blipFill>
        <p:spPr>
          <a:xfrm>
            <a:off x="7973750" y="2130885"/>
            <a:ext cx="3023988" cy="3146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713" y="919935"/>
            <a:ext cx="3125612" cy="93358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2289017" y="1945264"/>
            <a:ext cx="66066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Caravana</a:t>
            </a:r>
            <a:r>
              <a:rPr lang="es-MX" sz="1800">
                <a:solidFill>
                  <a:schemeClr val="dk1"/>
                </a:solidFill>
              </a:rPr>
              <a:t>, 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realizada en la delegación de Las Pintitas los días 5 y 6 de octubre, en donde se llevo una feria, talleres y diferentes dinámicas con la ciudadanía y los niños del preescolar, la primaria y secundaria cercanas.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3"/>
          <p:cNvPicPr preferRelativeResize="0"/>
          <p:nvPr/>
        </p:nvPicPr>
        <p:blipFill rotWithShape="1">
          <a:blip r:embed="rId4">
            <a:alphaModFix/>
          </a:blip>
          <a:srcRect b="27307" l="16119" r="8343" t="18326"/>
          <a:stretch/>
        </p:blipFill>
        <p:spPr>
          <a:xfrm>
            <a:off x="390658" y="3125584"/>
            <a:ext cx="4281095" cy="2310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 rotWithShape="1">
          <a:blip r:embed="rId5">
            <a:alphaModFix/>
          </a:blip>
          <a:srcRect b="22199" l="0" r="332" t="24521"/>
          <a:stretch/>
        </p:blipFill>
        <p:spPr>
          <a:xfrm>
            <a:off x="5943600" y="3125584"/>
            <a:ext cx="4683223" cy="2111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713" y="919935"/>
            <a:ext cx="3125612" cy="93358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 txBox="1"/>
          <p:nvPr/>
        </p:nvSpPr>
        <p:spPr>
          <a:xfrm>
            <a:off x="8721128" y="5915429"/>
            <a:ext cx="3549535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*Anexo evidencias*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4"/>
          <p:cNvPicPr preferRelativeResize="0"/>
          <p:nvPr/>
        </p:nvPicPr>
        <p:blipFill rotWithShape="1">
          <a:blip r:embed="rId4">
            <a:alphaModFix/>
          </a:blip>
          <a:srcRect b="0" l="0" r="13357" t="29027"/>
          <a:stretch/>
        </p:blipFill>
        <p:spPr>
          <a:xfrm>
            <a:off x="1283164" y="2211967"/>
            <a:ext cx="3654596" cy="225274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4"/>
          <p:cNvSpPr txBox="1"/>
          <p:nvPr/>
        </p:nvSpPr>
        <p:spPr>
          <a:xfrm>
            <a:off x="2751513" y="4464716"/>
            <a:ext cx="21862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rgbClr val="7030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Talleres </a:t>
            </a:r>
            <a:endParaRPr sz="1400">
              <a:solidFill>
                <a:srgbClr val="7030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128" name="Google Shape;128;p4"/>
          <p:cNvPicPr preferRelativeResize="0"/>
          <p:nvPr/>
        </p:nvPicPr>
        <p:blipFill rotWithShape="1">
          <a:blip r:embed="rId5">
            <a:alphaModFix/>
          </a:blip>
          <a:srcRect b="0" l="0" r="0" t="55454"/>
          <a:stretch/>
        </p:blipFill>
        <p:spPr>
          <a:xfrm>
            <a:off x="5544589" y="2211967"/>
            <a:ext cx="5839182" cy="226859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"/>
          <p:cNvSpPr txBox="1"/>
          <p:nvPr/>
        </p:nvSpPr>
        <p:spPr>
          <a:xfrm>
            <a:off x="8395854" y="4472453"/>
            <a:ext cx="159604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rgbClr val="7030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Asamblea</a:t>
            </a:r>
            <a:endParaRPr sz="1400">
              <a:solidFill>
                <a:srgbClr val="7030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5151" y="752219"/>
            <a:ext cx="3125612" cy="93358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 txBox="1"/>
          <p:nvPr/>
        </p:nvSpPr>
        <p:spPr>
          <a:xfrm>
            <a:off x="656705" y="1936022"/>
            <a:ext cx="8537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Cerrando con una asamblea el día 6, en donde dentro de una mesa de trabajo ciudadanos y personal del Ayuntamiento de El Salto y compañeros del Gobierno del Estado ponían en practica las opciones y opiniones en donde se destinaria parte del presupuesto.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5"/>
          <p:cNvPicPr preferRelativeResize="0"/>
          <p:nvPr/>
        </p:nvPicPr>
        <p:blipFill rotWithShape="1">
          <a:blip r:embed="rId4">
            <a:alphaModFix/>
          </a:blip>
          <a:srcRect b="6089" l="16808" r="12970" t="30061"/>
          <a:stretch/>
        </p:blipFill>
        <p:spPr>
          <a:xfrm>
            <a:off x="961473" y="3090863"/>
            <a:ext cx="2152998" cy="261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630263" y="-16527858"/>
            <a:ext cx="7550843" cy="1006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5">
            <a:alphaModFix/>
          </a:blip>
          <a:srcRect b="22797" l="16208" r="4595" t="18422"/>
          <a:stretch/>
        </p:blipFill>
        <p:spPr>
          <a:xfrm>
            <a:off x="4030133" y="3109577"/>
            <a:ext cx="2829946" cy="2800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6">
            <a:alphaModFix/>
          </a:blip>
          <a:srcRect b="23502" l="3475" r="8881" t="25861"/>
          <a:stretch/>
        </p:blipFill>
        <p:spPr>
          <a:xfrm>
            <a:off x="7069900" y="3090873"/>
            <a:ext cx="3635505" cy="280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713" y="919935"/>
            <a:ext cx="3125612" cy="93358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6"/>
          <p:cNvSpPr/>
          <p:nvPr/>
        </p:nvSpPr>
        <p:spPr>
          <a:xfrm>
            <a:off x="621508" y="2627527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día 19 de octubre la dirección de Participación Ciudadana se reunió con personal del Estado (SIOP), compañeros de obra publica por parte del ayuntamiento y personal de Tianguis y Fiestas para dar indicaciones sobre la socialización de una nueva obra en la Delegación de Las Pintas.  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6"/>
          <p:cNvPicPr preferRelativeResize="0"/>
          <p:nvPr/>
        </p:nvPicPr>
        <p:blipFill rotWithShape="1">
          <a:blip r:embed="rId4">
            <a:alphaModFix/>
          </a:blip>
          <a:srcRect b="10878" l="8691" r="0" t="10206"/>
          <a:stretch/>
        </p:blipFill>
        <p:spPr>
          <a:xfrm>
            <a:off x="8508999" y="1955800"/>
            <a:ext cx="2916864" cy="3361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/>
          <p:cNvPicPr preferRelativeResize="0"/>
          <p:nvPr/>
        </p:nvPicPr>
        <p:blipFill rotWithShape="1">
          <a:blip r:embed="rId5">
            <a:alphaModFix/>
          </a:blip>
          <a:srcRect b="0" l="34744" r="0" t="8471"/>
          <a:stretch/>
        </p:blipFill>
        <p:spPr>
          <a:xfrm>
            <a:off x="6717508" y="534388"/>
            <a:ext cx="1761066" cy="3293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/>
          <p:nvPr/>
        </p:nvSpPr>
        <p:spPr>
          <a:xfrm>
            <a:off x="628996" y="2114079"/>
            <a:ext cx="6096000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Durante los días 26 y 27 se socializo Av. Las Torres en la delegación de las Pintas, con la finalidad de llevar mas obra publica a las comunidades cercanas, avisa a la ciudadanía de los cambios que se estarán presentando en los próximos días.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dio a conocer la obra a realizar con personal de Participación Ciudadana y personal de la SIOP (Secretaria de Infraestructura y Obra Publica). </a:t>
            </a:r>
            <a:endParaRPr/>
          </a:p>
        </p:txBody>
      </p:sp>
      <p:pic>
        <p:nvPicPr>
          <p:cNvPr id="153" name="Google Shape;15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713" y="919935"/>
            <a:ext cx="3125612" cy="933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7"/>
          <p:cNvPicPr preferRelativeResize="0"/>
          <p:nvPr/>
        </p:nvPicPr>
        <p:blipFill rotWithShape="1">
          <a:blip r:embed="rId4">
            <a:alphaModFix/>
          </a:blip>
          <a:srcRect b="10392" l="31986" r="0" t="30377"/>
          <a:stretch/>
        </p:blipFill>
        <p:spPr>
          <a:xfrm>
            <a:off x="8475951" y="279985"/>
            <a:ext cx="1531932" cy="236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7"/>
          <p:cNvPicPr preferRelativeResize="0"/>
          <p:nvPr/>
        </p:nvPicPr>
        <p:blipFill rotWithShape="1">
          <a:blip r:embed="rId5">
            <a:alphaModFix/>
          </a:blip>
          <a:srcRect b="14002" l="11123" r="12619" t="0"/>
          <a:stretch/>
        </p:blipFill>
        <p:spPr>
          <a:xfrm>
            <a:off x="7544926" y="2649113"/>
            <a:ext cx="2427316" cy="204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 rotWithShape="1">
          <a:blip r:embed="rId6">
            <a:alphaModFix/>
          </a:blip>
          <a:srcRect b="4327" l="15342" r="8224" t="20421"/>
          <a:stretch/>
        </p:blipFill>
        <p:spPr>
          <a:xfrm>
            <a:off x="9972242" y="1152822"/>
            <a:ext cx="2053244" cy="2992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4029" y="803557"/>
            <a:ext cx="3125612" cy="93358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8"/>
          <p:cNvSpPr txBox="1"/>
          <p:nvPr/>
        </p:nvSpPr>
        <p:spPr>
          <a:xfrm>
            <a:off x="830146" y="1945178"/>
            <a:ext cx="660861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Posteriormente el día 27 de octubre, a las 10:00 de la mañana, se realizo otra reunión de Zoom, para seguir checando y validando temas de la Caravana Queremos Escucharte, para aclarar dudas, seguir con la preparación y cerrar con  los temas ya antes vistos. 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8"/>
          <p:cNvPicPr preferRelativeResize="0"/>
          <p:nvPr/>
        </p:nvPicPr>
        <p:blipFill rotWithShape="1">
          <a:blip r:embed="rId4">
            <a:alphaModFix/>
          </a:blip>
          <a:srcRect b="0" l="4678" r="23904" t="0"/>
          <a:stretch/>
        </p:blipFill>
        <p:spPr>
          <a:xfrm>
            <a:off x="7213484" y="3026546"/>
            <a:ext cx="4560240" cy="3028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etrospección">
  <a:themeElements>
    <a:clrScheme name="Retrospección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2023-08-21T15:54:14Z</dcterms:created>
  <dc:creator>Usuario</dc:creator>
</cp:coreProperties>
</file>