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1" r:id="rId5"/>
    <p:sldId id="274" r:id="rId6"/>
    <p:sldId id="300" r:id="rId7"/>
    <p:sldId id="301" r:id="rId8"/>
    <p:sldId id="302" r:id="rId9"/>
    <p:sldId id="303" r:id="rId10"/>
    <p:sldId id="275" r:id="rId11"/>
    <p:sldId id="293" r:id="rId12"/>
    <p:sldId id="259" r:id="rId13"/>
    <p:sldId id="289" r:id="rId14"/>
    <p:sldId id="290" r:id="rId15"/>
    <p:sldId id="294" r:id="rId16"/>
    <p:sldId id="265"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6" autoAdjust="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uel perez" userId="454af788293ee10f" providerId="LiveId" clId="{9E138E4A-77F7-4FAD-9EC4-ED1168B5DD04}"/>
    <pc:docChg chg="undo custSel delSld modSld">
      <pc:chgData name="miguel perez" userId="454af788293ee10f" providerId="LiveId" clId="{9E138E4A-77F7-4FAD-9EC4-ED1168B5DD04}" dt="2023-05-02T19:20:19.022" v="825" actId="20577"/>
      <pc:docMkLst>
        <pc:docMk/>
      </pc:docMkLst>
      <pc:sldChg chg="modSp mod">
        <pc:chgData name="miguel perez" userId="454af788293ee10f" providerId="LiveId" clId="{9E138E4A-77F7-4FAD-9EC4-ED1168B5DD04}" dt="2023-04-27T19:34:04.610" v="9" actId="20577"/>
        <pc:sldMkLst>
          <pc:docMk/>
          <pc:sldMk cId="4275063157" sldId="256"/>
        </pc:sldMkLst>
        <pc:spChg chg="mod">
          <ac:chgData name="miguel perez" userId="454af788293ee10f" providerId="LiveId" clId="{9E138E4A-77F7-4FAD-9EC4-ED1168B5DD04}" dt="2023-04-27T19:34:04.610" v="9" actId="20577"/>
          <ac:spMkLst>
            <pc:docMk/>
            <pc:sldMk cId="4275063157" sldId="256"/>
            <ac:spMk id="3" creationId="{00000000-0000-0000-0000-000000000000}"/>
          </ac:spMkLst>
        </pc:spChg>
      </pc:sldChg>
      <pc:sldChg chg="modSp mod">
        <pc:chgData name="miguel perez" userId="454af788293ee10f" providerId="LiveId" clId="{9E138E4A-77F7-4FAD-9EC4-ED1168B5DD04}" dt="2023-05-02T18:51:48.417" v="57" actId="20577"/>
        <pc:sldMkLst>
          <pc:docMk/>
          <pc:sldMk cId="3071489318" sldId="257"/>
        </pc:sldMkLst>
        <pc:spChg chg="mod">
          <ac:chgData name="miguel perez" userId="454af788293ee10f" providerId="LiveId" clId="{9E138E4A-77F7-4FAD-9EC4-ED1168B5DD04}" dt="2023-05-02T18:51:48.417" v="57" actId="20577"/>
          <ac:spMkLst>
            <pc:docMk/>
            <pc:sldMk cId="3071489318" sldId="257"/>
            <ac:spMk id="3" creationId="{00000000-0000-0000-0000-000000000000}"/>
          </ac:spMkLst>
        </pc:spChg>
      </pc:sldChg>
      <pc:sldChg chg="modSp mod">
        <pc:chgData name="miguel perez" userId="454af788293ee10f" providerId="LiveId" clId="{9E138E4A-77F7-4FAD-9EC4-ED1168B5DD04}" dt="2023-05-02T19:20:19.022" v="825" actId="20577"/>
        <pc:sldMkLst>
          <pc:docMk/>
          <pc:sldMk cId="2689707215" sldId="258"/>
        </pc:sldMkLst>
        <pc:spChg chg="mod">
          <ac:chgData name="miguel perez" userId="454af788293ee10f" providerId="LiveId" clId="{9E138E4A-77F7-4FAD-9EC4-ED1168B5DD04}" dt="2023-05-02T19:20:19.022" v="825" actId="20577"/>
          <ac:spMkLst>
            <pc:docMk/>
            <pc:sldMk cId="2689707215" sldId="258"/>
            <ac:spMk id="3" creationId="{00000000-0000-0000-0000-000000000000}"/>
          </ac:spMkLst>
        </pc:spChg>
      </pc:sldChg>
      <pc:sldChg chg="addSp delSp modSp mod">
        <pc:chgData name="miguel perez" userId="454af788293ee10f" providerId="LiveId" clId="{9E138E4A-77F7-4FAD-9EC4-ED1168B5DD04}" dt="2023-05-02T19:18:13.478" v="763" actId="12"/>
        <pc:sldMkLst>
          <pc:docMk/>
          <pc:sldMk cId="1662258457" sldId="274"/>
        </pc:sldMkLst>
        <pc:spChg chg="mod">
          <ac:chgData name="miguel perez" userId="454af788293ee10f" providerId="LiveId" clId="{9E138E4A-77F7-4FAD-9EC4-ED1168B5DD04}" dt="2023-05-02T19:18:13.478" v="763" actId="12"/>
          <ac:spMkLst>
            <pc:docMk/>
            <pc:sldMk cId="1662258457" sldId="274"/>
            <ac:spMk id="3" creationId="{00000000-0000-0000-0000-000000000000}"/>
          </ac:spMkLst>
        </pc:spChg>
        <pc:spChg chg="add del">
          <ac:chgData name="miguel perez" userId="454af788293ee10f" providerId="LiveId" clId="{9E138E4A-77F7-4FAD-9EC4-ED1168B5DD04}" dt="2023-05-02T19:06:57.299" v="370"/>
          <ac:spMkLst>
            <pc:docMk/>
            <pc:sldMk cId="1662258457" sldId="274"/>
            <ac:spMk id="4" creationId="{C5DB68AC-2A3E-AF6D-43B3-7830AAB17244}"/>
          </ac:spMkLst>
        </pc:spChg>
      </pc:sldChg>
      <pc:sldChg chg="modSp mod">
        <pc:chgData name="miguel perez" userId="454af788293ee10f" providerId="LiveId" clId="{9E138E4A-77F7-4FAD-9EC4-ED1168B5DD04}" dt="2023-04-27T20:16:08.825" v="56" actId="20577"/>
        <pc:sldMkLst>
          <pc:docMk/>
          <pc:sldMk cId="3767571782" sldId="275"/>
        </pc:sldMkLst>
        <pc:spChg chg="mod">
          <ac:chgData name="miguel perez" userId="454af788293ee10f" providerId="LiveId" clId="{9E138E4A-77F7-4FAD-9EC4-ED1168B5DD04}" dt="2023-04-27T20:16:08.825" v="56" actId="20577"/>
          <ac:spMkLst>
            <pc:docMk/>
            <pc:sldMk cId="3767571782" sldId="275"/>
            <ac:spMk id="3" creationId="{00000000-0000-0000-0000-000000000000}"/>
          </ac:spMkLst>
        </pc:spChg>
      </pc:sldChg>
      <pc:sldChg chg="modSp mod">
        <pc:chgData name="miguel perez" userId="454af788293ee10f" providerId="LiveId" clId="{9E138E4A-77F7-4FAD-9EC4-ED1168B5DD04}" dt="2023-05-02T18:52:27.761" v="61" actId="20577"/>
        <pc:sldMkLst>
          <pc:docMk/>
          <pc:sldMk cId="18812466" sldId="291"/>
        </pc:sldMkLst>
        <pc:spChg chg="mod">
          <ac:chgData name="miguel perez" userId="454af788293ee10f" providerId="LiveId" clId="{9E138E4A-77F7-4FAD-9EC4-ED1168B5DD04}" dt="2023-05-02T18:52:27.761" v="61" actId="20577"/>
          <ac:spMkLst>
            <pc:docMk/>
            <pc:sldMk cId="18812466" sldId="291"/>
            <ac:spMk id="3" creationId="{00000000-0000-0000-0000-000000000000}"/>
          </ac:spMkLst>
        </pc:spChg>
      </pc:sldChg>
      <pc:sldChg chg="del">
        <pc:chgData name="miguel perez" userId="454af788293ee10f" providerId="LiveId" clId="{9E138E4A-77F7-4FAD-9EC4-ED1168B5DD04}" dt="2023-04-27T19:44:03.987" v="31" actId="47"/>
        <pc:sldMkLst>
          <pc:docMk/>
          <pc:sldMk cId="2577709143" sldId="292"/>
        </pc:sldMkLst>
      </pc:sldChg>
      <pc:sldChg chg="modSp mod">
        <pc:chgData name="miguel perez" userId="454af788293ee10f" providerId="LiveId" clId="{9E138E4A-77F7-4FAD-9EC4-ED1168B5DD04}" dt="2023-05-02T19:01:17.063" v="363" actId="20577"/>
        <pc:sldMkLst>
          <pc:docMk/>
          <pc:sldMk cId="3585340081" sldId="300"/>
        </pc:sldMkLst>
        <pc:spChg chg="mod">
          <ac:chgData name="miguel perez" userId="454af788293ee10f" providerId="LiveId" clId="{9E138E4A-77F7-4FAD-9EC4-ED1168B5DD04}" dt="2023-04-27T19:43:55.953" v="30"/>
          <ac:spMkLst>
            <pc:docMk/>
            <pc:sldMk cId="3585340081" sldId="300"/>
            <ac:spMk id="2" creationId="{00000000-0000-0000-0000-000000000000}"/>
          </ac:spMkLst>
        </pc:spChg>
        <pc:spChg chg="mod">
          <ac:chgData name="miguel perez" userId="454af788293ee10f" providerId="LiveId" clId="{9E138E4A-77F7-4FAD-9EC4-ED1168B5DD04}" dt="2023-05-02T19:01:17.063" v="363" actId="20577"/>
          <ac:spMkLst>
            <pc:docMk/>
            <pc:sldMk cId="3585340081" sldId="300"/>
            <ac:spMk id="3" creationId="{00000000-0000-0000-0000-000000000000}"/>
          </ac:spMkLst>
        </pc:spChg>
      </pc:sldChg>
      <pc:sldChg chg="modSp mod">
        <pc:chgData name="miguel perez" userId="454af788293ee10f" providerId="LiveId" clId="{9E138E4A-77F7-4FAD-9EC4-ED1168B5DD04}" dt="2023-04-27T19:37:18.010" v="29" actId="20577"/>
        <pc:sldMkLst>
          <pc:docMk/>
          <pc:sldMk cId="685007979" sldId="301"/>
        </pc:sldMkLst>
        <pc:spChg chg="mod">
          <ac:chgData name="miguel perez" userId="454af788293ee10f" providerId="LiveId" clId="{9E138E4A-77F7-4FAD-9EC4-ED1168B5DD04}" dt="2023-04-27T19:37:18.010" v="29" actId="20577"/>
          <ac:spMkLst>
            <pc:docMk/>
            <pc:sldMk cId="685007979" sldId="301"/>
            <ac:spMk id="3" creationId="{00000000-0000-0000-0000-000000000000}"/>
          </ac:spMkLst>
        </pc:spChg>
      </pc:sldChg>
      <pc:sldChg chg="modSp del mod">
        <pc:chgData name="miguel perez" userId="454af788293ee10f" providerId="LiveId" clId="{9E138E4A-77F7-4FAD-9EC4-ED1168B5DD04}" dt="2023-05-02T18:52:00.987" v="60" actId="47"/>
        <pc:sldMkLst>
          <pc:docMk/>
          <pc:sldMk cId="3457558122" sldId="304"/>
        </pc:sldMkLst>
        <pc:spChg chg="mod">
          <ac:chgData name="miguel perez" userId="454af788293ee10f" providerId="LiveId" clId="{9E138E4A-77F7-4FAD-9EC4-ED1168B5DD04}" dt="2023-05-02T18:51:57.532" v="59" actId="5793"/>
          <ac:spMkLst>
            <pc:docMk/>
            <pc:sldMk cId="3457558122" sldId="304"/>
            <ac:spMk id="3" creationId="{F3E0596D-64AD-2E2B-CB87-02A4F8CE39DF}"/>
          </ac:spMkLst>
        </pc:spChg>
      </pc:sldChg>
    </pc:docChg>
  </pc:docChgLst>
  <pc:docChgLst>
    <pc:chgData name="miguel perez" userId="454af788293ee10f" providerId="LiveId" clId="{AB11B5DF-3710-4723-86CD-705278AC9917}"/>
    <pc:docChg chg="custSel addSld delSld modSld">
      <pc:chgData name="miguel perez" userId="454af788293ee10f" providerId="LiveId" clId="{AB11B5DF-3710-4723-86CD-705278AC9917}" dt="2023-03-28T18:40:13.878" v="684" actId="5793"/>
      <pc:docMkLst>
        <pc:docMk/>
      </pc:docMkLst>
      <pc:sldChg chg="addSp delSp modSp mod">
        <pc:chgData name="miguel perez" userId="454af788293ee10f" providerId="LiveId" clId="{AB11B5DF-3710-4723-86CD-705278AC9917}" dt="2023-03-28T18:40:13.878" v="684" actId="5793"/>
        <pc:sldMkLst>
          <pc:docMk/>
          <pc:sldMk cId="3071489318" sldId="257"/>
        </pc:sldMkLst>
        <pc:spChg chg="mod">
          <ac:chgData name="miguel perez" userId="454af788293ee10f" providerId="LiveId" clId="{AB11B5DF-3710-4723-86CD-705278AC9917}" dt="2023-03-28T18:40:13.878" v="684" actId="5793"/>
          <ac:spMkLst>
            <pc:docMk/>
            <pc:sldMk cId="3071489318" sldId="257"/>
            <ac:spMk id="3" creationId="{00000000-0000-0000-0000-000000000000}"/>
          </ac:spMkLst>
        </pc:spChg>
        <pc:spChg chg="add del">
          <ac:chgData name="miguel perez" userId="454af788293ee10f" providerId="LiveId" clId="{AB11B5DF-3710-4723-86CD-705278AC9917}" dt="2023-03-28T18:07:14.414" v="18"/>
          <ac:spMkLst>
            <pc:docMk/>
            <pc:sldMk cId="3071489318" sldId="257"/>
            <ac:spMk id="8" creationId="{44082320-01B4-62DF-C8A3-FFA61C5B09A5}"/>
          </ac:spMkLst>
        </pc:spChg>
      </pc:sldChg>
      <pc:sldChg chg="modSp mod">
        <pc:chgData name="miguel perez" userId="454af788293ee10f" providerId="LiveId" clId="{AB11B5DF-3710-4723-86CD-705278AC9917}" dt="2023-03-28T18:11:56.662" v="120" actId="20577"/>
        <pc:sldMkLst>
          <pc:docMk/>
          <pc:sldMk cId="1662258457" sldId="274"/>
        </pc:sldMkLst>
        <pc:spChg chg="mod">
          <ac:chgData name="miguel perez" userId="454af788293ee10f" providerId="LiveId" clId="{AB11B5DF-3710-4723-86CD-705278AC9917}" dt="2023-03-28T18:11:56.662" v="120" actId="20577"/>
          <ac:spMkLst>
            <pc:docMk/>
            <pc:sldMk cId="1662258457" sldId="274"/>
            <ac:spMk id="3" creationId="{00000000-0000-0000-0000-000000000000}"/>
          </ac:spMkLst>
        </pc:spChg>
      </pc:sldChg>
      <pc:sldChg chg="delSp modSp mod">
        <pc:chgData name="miguel perez" userId="454af788293ee10f" providerId="LiveId" clId="{AB11B5DF-3710-4723-86CD-705278AC9917}" dt="2023-03-28T18:14:33.278" v="132"/>
        <pc:sldMkLst>
          <pc:docMk/>
          <pc:sldMk cId="3767571782" sldId="275"/>
        </pc:sldMkLst>
        <pc:spChg chg="mod">
          <ac:chgData name="miguel perez" userId="454af788293ee10f" providerId="LiveId" clId="{AB11B5DF-3710-4723-86CD-705278AC9917}" dt="2023-03-28T18:14:33.278" v="132"/>
          <ac:spMkLst>
            <pc:docMk/>
            <pc:sldMk cId="3767571782" sldId="275"/>
            <ac:spMk id="3" creationId="{00000000-0000-0000-0000-000000000000}"/>
          </ac:spMkLst>
        </pc:spChg>
        <pc:spChg chg="del mod">
          <ac:chgData name="miguel perez" userId="454af788293ee10f" providerId="LiveId" clId="{AB11B5DF-3710-4723-86CD-705278AC9917}" dt="2023-03-28T18:13:35.645" v="128"/>
          <ac:spMkLst>
            <pc:docMk/>
            <pc:sldMk cId="3767571782" sldId="275"/>
            <ac:spMk id="5" creationId="{00000000-0000-0000-0000-000000000000}"/>
          </ac:spMkLst>
        </pc:spChg>
      </pc:sldChg>
      <pc:sldChg chg="modSp mod">
        <pc:chgData name="miguel perez" userId="454af788293ee10f" providerId="LiveId" clId="{AB11B5DF-3710-4723-86CD-705278AC9917}" dt="2023-03-28T18:16:10.992" v="133" actId="20577"/>
        <pc:sldMkLst>
          <pc:docMk/>
          <pc:sldMk cId="358501321" sldId="290"/>
        </pc:sldMkLst>
        <pc:spChg chg="mod">
          <ac:chgData name="miguel perez" userId="454af788293ee10f" providerId="LiveId" clId="{AB11B5DF-3710-4723-86CD-705278AC9917}" dt="2023-03-28T18:16:10.992" v="133" actId="20577"/>
          <ac:spMkLst>
            <pc:docMk/>
            <pc:sldMk cId="358501321" sldId="290"/>
            <ac:spMk id="7" creationId="{00000000-0000-0000-0000-000000000000}"/>
          </ac:spMkLst>
        </pc:spChg>
      </pc:sldChg>
      <pc:sldChg chg="modSp mod">
        <pc:chgData name="miguel perez" userId="454af788293ee10f" providerId="LiveId" clId="{AB11B5DF-3710-4723-86CD-705278AC9917}" dt="2023-03-28T18:27:38.998" v="547"/>
        <pc:sldMkLst>
          <pc:docMk/>
          <pc:sldMk cId="18812466" sldId="291"/>
        </pc:sldMkLst>
        <pc:spChg chg="mod">
          <ac:chgData name="miguel perez" userId="454af788293ee10f" providerId="LiveId" clId="{AB11B5DF-3710-4723-86CD-705278AC9917}" dt="2023-03-28T18:27:38.998" v="547"/>
          <ac:spMkLst>
            <pc:docMk/>
            <pc:sldMk cId="18812466" sldId="291"/>
            <ac:spMk id="3" creationId="{00000000-0000-0000-0000-000000000000}"/>
          </ac:spMkLst>
        </pc:spChg>
      </pc:sldChg>
      <pc:sldChg chg="modSp mod">
        <pc:chgData name="miguel perez" userId="454af788293ee10f" providerId="LiveId" clId="{AB11B5DF-3710-4723-86CD-705278AC9917}" dt="2023-03-28T18:12:14.973" v="122" actId="5793"/>
        <pc:sldMkLst>
          <pc:docMk/>
          <pc:sldMk cId="2577709143" sldId="292"/>
        </pc:sldMkLst>
        <pc:spChg chg="mod">
          <ac:chgData name="miguel perez" userId="454af788293ee10f" providerId="LiveId" clId="{AB11B5DF-3710-4723-86CD-705278AC9917}" dt="2023-03-28T18:12:14.973" v="122" actId="5793"/>
          <ac:spMkLst>
            <pc:docMk/>
            <pc:sldMk cId="2577709143" sldId="292"/>
            <ac:spMk id="3" creationId="{00000000-0000-0000-0000-000000000000}"/>
          </ac:spMkLst>
        </pc:spChg>
      </pc:sldChg>
      <pc:sldChg chg="modSp del mod">
        <pc:chgData name="miguel perez" userId="454af788293ee10f" providerId="LiveId" clId="{AB11B5DF-3710-4723-86CD-705278AC9917}" dt="2023-03-28T18:26:06.210" v="545" actId="47"/>
        <pc:sldMkLst>
          <pc:docMk/>
          <pc:sldMk cId="1390226308" sldId="295"/>
        </pc:sldMkLst>
        <pc:spChg chg="mod">
          <ac:chgData name="miguel perez" userId="454af788293ee10f" providerId="LiveId" clId="{AB11B5DF-3710-4723-86CD-705278AC9917}" dt="2023-03-28T18:11:12.917" v="61" actId="5793"/>
          <ac:spMkLst>
            <pc:docMk/>
            <pc:sldMk cId="1390226308" sldId="295"/>
            <ac:spMk id="3" creationId="{00000000-0000-0000-0000-000000000000}"/>
          </ac:spMkLst>
        </pc:spChg>
      </pc:sldChg>
      <pc:sldChg chg="modSp del mod">
        <pc:chgData name="miguel perez" userId="454af788293ee10f" providerId="LiveId" clId="{AB11B5DF-3710-4723-86CD-705278AC9917}" dt="2023-03-28T18:26:04.302" v="544" actId="47"/>
        <pc:sldMkLst>
          <pc:docMk/>
          <pc:sldMk cId="653773082" sldId="299"/>
        </pc:sldMkLst>
        <pc:spChg chg="mod">
          <ac:chgData name="miguel perez" userId="454af788293ee10f" providerId="LiveId" clId="{AB11B5DF-3710-4723-86CD-705278AC9917}" dt="2023-03-28T18:11:04.760" v="59" actId="20577"/>
          <ac:spMkLst>
            <pc:docMk/>
            <pc:sldMk cId="653773082" sldId="299"/>
            <ac:spMk id="3" creationId="{00000000-0000-0000-0000-000000000000}"/>
          </ac:spMkLst>
        </pc:spChg>
      </pc:sldChg>
      <pc:sldChg chg="modSp mod">
        <pc:chgData name="miguel perez" userId="454af788293ee10f" providerId="LiveId" clId="{AB11B5DF-3710-4723-86CD-705278AC9917}" dt="2023-03-28T18:37:07.820" v="560" actId="20577"/>
        <pc:sldMkLst>
          <pc:docMk/>
          <pc:sldMk cId="3585340081" sldId="300"/>
        </pc:sldMkLst>
        <pc:spChg chg="mod">
          <ac:chgData name="miguel perez" userId="454af788293ee10f" providerId="LiveId" clId="{AB11B5DF-3710-4723-86CD-705278AC9917}" dt="2023-03-28T18:37:07.820" v="560" actId="20577"/>
          <ac:spMkLst>
            <pc:docMk/>
            <pc:sldMk cId="3585340081" sldId="300"/>
            <ac:spMk id="3" creationId="{00000000-0000-0000-0000-000000000000}"/>
          </ac:spMkLst>
        </pc:spChg>
      </pc:sldChg>
      <pc:sldChg chg="modSp mod">
        <pc:chgData name="miguel perez" userId="454af788293ee10f" providerId="LiveId" clId="{AB11B5DF-3710-4723-86CD-705278AC9917}" dt="2023-03-28T18:00:32.029" v="0" actId="20577"/>
        <pc:sldMkLst>
          <pc:docMk/>
          <pc:sldMk cId="685007979" sldId="301"/>
        </pc:sldMkLst>
        <pc:spChg chg="mod">
          <ac:chgData name="miguel perez" userId="454af788293ee10f" providerId="LiveId" clId="{AB11B5DF-3710-4723-86CD-705278AC9917}" dt="2023-03-28T18:00:32.029" v="0" actId="20577"/>
          <ac:spMkLst>
            <pc:docMk/>
            <pc:sldMk cId="685007979" sldId="301"/>
            <ac:spMk id="3" creationId="{00000000-0000-0000-0000-000000000000}"/>
          </ac:spMkLst>
        </pc:spChg>
      </pc:sldChg>
      <pc:sldChg chg="modSp mod">
        <pc:chgData name="miguel perez" userId="454af788293ee10f" providerId="LiveId" clId="{AB11B5DF-3710-4723-86CD-705278AC9917}" dt="2023-03-28T18:38:32.839" v="675" actId="20577"/>
        <pc:sldMkLst>
          <pc:docMk/>
          <pc:sldMk cId="2748392334" sldId="302"/>
        </pc:sldMkLst>
        <pc:spChg chg="mod">
          <ac:chgData name="miguel perez" userId="454af788293ee10f" providerId="LiveId" clId="{AB11B5DF-3710-4723-86CD-705278AC9917}" dt="2023-03-28T18:38:32.839" v="675" actId="20577"/>
          <ac:spMkLst>
            <pc:docMk/>
            <pc:sldMk cId="2748392334" sldId="302"/>
            <ac:spMk id="3" creationId="{00000000-0000-0000-0000-000000000000}"/>
          </ac:spMkLst>
        </pc:spChg>
      </pc:sldChg>
      <pc:sldChg chg="modSp mod">
        <pc:chgData name="miguel perez" userId="454af788293ee10f" providerId="LiveId" clId="{AB11B5DF-3710-4723-86CD-705278AC9917}" dt="2023-03-28T18:02:51.855" v="1" actId="20577"/>
        <pc:sldMkLst>
          <pc:docMk/>
          <pc:sldMk cId="2772564849" sldId="303"/>
        </pc:sldMkLst>
        <pc:spChg chg="mod">
          <ac:chgData name="miguel perez" userId="454af788293ee10f" providerId="LiveId" clId="{AB11B5DF-3710-4723-86CD-705278AC9917}" dt="2023-03-28T18:02:51.855" v="1" actId="20577"/>
          <ac:spMkLst>
            <pc:docMk/>
            <pc:sldMk cId="2772564849" sldId="303"/>
            <ac:spMk id="3" creationId="{00000000-0000-0000-0000-000000000000}"/>
          </ac:spMkLst>
        </pc:spChg>
      </pc:sldChg>
      <pc:sldChg chg="new del">
        <pc:chgData name="miguel perez" userId="454af788293ee10f" providerId="LiveId" clId="{AB11B5DF-3710-4723-86CD-705278AC9917}" dt="2023-03-28T18:39:43.117" v="677" actId="47"/>
        <pc:sldMkLst>
          <pc:docMk/>
          <pc:sldMk cId="340656196" sldId="304"/>
        </pc:sldMkLst>
      </pc:sldChg>
      <pc:sldChg chg="modSp new mod">
        <pc:chgData name="miguel perez" userId="454af788293ee10f" providerId="LiveId" clId="{AB11B5DF-3710-4723-86CD-705278AC9917}" dt="2023-03-28T18:40:05.614" v="681"/>
        <pc:sldMkLst>
          <pc:docMk/>
          <pc:sldMk cId="3457558122" sldId="304"/>
        </pc:sldMkLst>
        <pc:spChg chg="mod">
          <ac:chgData name="miguel perez" userId="454af788293ee10f" providerId="LiveId" clId="{AB11B5DF-3710-4723-86CD-705278AC9917}" dt="2023-03-28T18:40:05.614" v="681"/>
          <ac:spMkLst>
            <pc:docMk/>
            <pc:sldMk cId="3457558122" sldId="304"/>
            <ac:spMk id="3" creationId="{F3E0596D-64AD-2E2B-CB87-02A4F8CE39DF}"/>
          </ac:spMkLst>
        </pc:spChg>
      </pc:sldChg>
      <pc:sldChg chg="new del">
        <pc:chgData name="miguel perez" userId="454af788293ee10f" providerId="LiveId" clId="{AB11B5DF-3710-4723-86CD-705278AC9917}" dt="2023-03-28T18:39:48.882" v="679" actId="47"/>
        <pc:sldMkLst>
          <pc:docMk/>
          <pc:sldMk cId="4280414554" sldId="3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01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87651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81483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FDD4FF-F316-4631-924F-37FAACC3A6E3}"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67372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EFDD4FF-F316-4631-924F-37FAACC3A6E3}" type="datetimeFigureOut">
              <a:rPr lang="es-MX" smtClean="0"/>
              <a:t>03/07/2023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7D28D08-8123-4262-832A-86E76B5C60E5}" type="slidenum">
              <a:rPr lang="es-MX" smtClean="0"/>
              <a:t>‹Nº›</a:t>
            </a:fld>
            <a:endParaRPr lang="es-MX"/>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56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FDD4FF-F316-4631-924F-37FAACC3A6E3}" type="datetimeFigureOut">
              <a:rPr lang="es-MX" smtClean="0"/>
              <a:t>03/07/2023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306255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FDD4FF-F316-4631-924F-37FAACC3A6E3}" type="datetimeFigureOut">
              <a:rPr lang="es-MX" smtClean="0"/>
              <a:t>03/07/2023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63961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FDD4FF-F316-4631-924F-37FAACC3A6E3}" type="datetimeFigureOut">
              <a:rPr lang="es-MX" smtClean="0"/>
              <a:t>03/07/2023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40222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EFDD4FF-F316-4631-924F-37FAACC3A6E3}" type="datetimeFigureOut">
              <a:rPr lang="es-MX" smtClean="0"/>
              <a:t>03/07/2023</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204429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EFDD4FF-F316-4631-924F-37FAACC3A6E3}" type="datetimeFigureOut">
              <a:rPr lang="es-MX" smtClean="0"/>
              <a:t>03/07/2023</a:t>
            </a:fld>
            <a:endParaRPr lang="es-MX"/>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7D28D08-8123-4262-832A-86E76B5C60E5}" type="slidenum">
              <a:rPr lang="es-MX" smtClean="0"/>
              <a:t>‹Nº›</a:t>
            </a:fld>
            <a:endParaRPr lang="es-MX"/>
          </a:p>
        </p:txBody>
      </p:sp>
    </p:spTree>
    <p:extLst>
      <p:ext uri="{BB962C8B-B14F-4D97-AF65-F5344CB8AC3E}">
        <p14:creationId xmlns:p14="http://schemas.microsoft.com/office/powerpoint/2010/main" val="193985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EFDD4FF-F316-4631-924F-37FAACC3A6E3}" type="datetimeFigureOut">
              <a:rPr lang="es-MX" smtClean="0"/>
              <a:t>03/07/2023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7D28D08-8123-4262-832A-86E76B5C60E5}" type="slidenum">
              <a:rPr lang="es-MX" smtClean="0"/>
              <a:t>‹Nº›</a:t>
            </a:fld>
            <a:endParaRPr lang="es-MX"/>
          </a:p>
        </p:txBody>
      </p:sp>
    </p:spTree>
    <p:extLst>
      <p:ext uri="{BB962C8B-B14F-4D97-AF65-F5344CB8AC3E}">
        <p14:creationId xmlns:p14="http://schemas.microsoft.com/office/powerpoint/2010/main" val="127703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FDD4FF-F316-4631-924F-37FAACC3A6E3}" type="datetimeFigureOut">
              <a:rPr lang="es-MX" smtClean="0"/>
              <a:t>03/07/2023</a:t>
            </a:fld>
            <a:endParaRPr lang="es-MX"/>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7D28D08-8123-4262-832A-86E76B5C60E5}" type="slidenum">
              <a:rPr lang="es-MX" smtClean="0"/>
              <a:t>‹Nº›</a:t>
            </a:fld>
            <a:endParaRPr lang="es-MX"/>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937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63287" y="482138"/>
            <a:ext cx="9429404" cy="5868785"/>
          </a:xfrm>
        </p:spPr>
        <p:txBody>
          <a:bodyPr/>
          <a:lstStyle/>
          <a:p>
            <a:endParaRPr lang="es-MX" dirty="0"/>
          </a:p>
          <a:p>
            <a:pPr algn="ctr"/>
            <a:r>
              <a:rPr lang="es-MX" b="1" dirty="0"/>
              <a:t>H. AYUNTAMIENTO CONSTITUCIONAL DE EL SALTO</a:t>
            </a:r>
          </a:p>
          <a:p>
            <a:pPr algn="ctr"/>
            <a:r>
              <a:rPr lang="es-MX" b="1" dirty="0"/>
              <a:t>DIRECCION DE EDUCACIÓN  </a:t>
            </a:r>
          </a:p>
          <a:p>
            <a:endParaRPr lang="es-MX" dirty="0"/>
          </a:p>
          <a:p>
            <a:endParaRPr lang="es-MX" dirty="0"/>
          </a:p>
          <a:p>
            <a:endParaRPr lang="es-MX" dirty="0"/>
          </a:p>
          <a:p>
            <a:endParaRPr lang="es-MX" b="1" dirty="0"/>
          </a:p>
          <a:p>
            <a:pPr algn="ctr"/>
            <a:r>
              <a:rPr lang="es-MX" b="1" dirty="0"/>
              <a:t>INFORME MENSUAL DE ACTIVIDADES </a:t>
            </a:r>
            <a:r>
              <a:rPr lang="es-MX" b="1" dirty="0" smtClean="0"/>
              <a:t>junio </a:t>
            </a:r>
            <a:r>
              <a:rPr lang="es-MX" b="1" dirty="0"/>
              <a:t>2023</a:t>
            </a:r>
          </a:p>
          <a:p>
            <a:endParaRPr lang="es-MX" dirty="0"/>
          </a:p>
          <a:p>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327" y="1850212"/>
            <a:ext cx="1821243" cy="1821243"/>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43091" t="70802" r="14083" b="6328"/>
          <a:stretch/>
        </p:blipFill>
        <p:spPr>
          <a:xfrm>
            <a:off x="7658793" y="5166043"/>
            <a:ext cx="3133898" cy="914995"/>
          </a:xfrm>
          <a:prstGeom prst="rect">
            <a:avLst/>
          </a:prstGeom>
        </p:spPr>
      </p:pic>
    </p:spTree>
    <p:extLst>
      <p:ext uri="{BB962C8B-B14F-4D97-AF65-F5344CB8AC3E}">
        <p14:creationId xmlns:p14="http://schemas.microsoft.com/office/powerpoint/2010/main" val="427506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Gestiones </a:t>
            </a:r>
          </a:p>
        </p:txBody>
      </p:sp>
      <p:sp>
        <p:nvSpPr>
          <p:cNvPr id="3" name="Marcador de contenido 2"/>
          <p:cNvSpPr>
            <a:spLocks noGrp="1"/>
          </p:cNvSpPr>
          <p:nvPr>
            <p:ph idx="1"/>
          </p:nvPr>
        </p:nvSpPr>
        <p:spPr>
          <a:xfrm>
            <a:off x="1097280" y="1845734"/>
            <a:ext cx="10058400" cy="4118838"/>
          </a:xfrm>
        </p:spPr>
        <p:txBody>
          <a:bodyPr/>
          <a:lstStyle/>
          <a:p>
            <a:pPr lvl="0" algn="just">
              <a:buClr>
                <a:srgbClr val="E48312"/>
              </a:buClr>
              <a:buFont typeface="Wingdings" panose="05000000000000000000" pitchFamily="2" charset="2"/>
              <a:buChar char="ü"/>
            </a:pPr>
            <a:r>
              <a:rPr lang="es-MX" sz="1600" dirty="0" smtClean="0">
                <a:solidFill>
                  <a:srgbClr val="23282C"/>
                </a:solidFill>
                <a:latin typeface="Arial" panose="020B0604020202020204" pitchFamily="34" charset="0"/>
                <a:cs typeface="Arial" panose="020B0604020202020204" pitchFamily="34" charset="0"/>
              </a:rPr>
              <a:t>El día 13 de junio se llevo a cabo la reunión </a:t>
            </a:r>
            <a:r>
              <a:rPr lang="es-MX" sz="1600" dirty="0">
                <a:solidFill>
                  <a:srgbClr val="23282C"/>
                </a:solidFill>
                <a:latin typeface="Arial" panose="020B0604020202020204" pitchFamily="34" charset="0"/>
                <a:cs typeface="Arial" panose="020B0604020202020204" pitchFamily="34" charset="0"/>
              </a:rPr>
              <a:t>en la Primaria Federal Efraín González Luna, para atender peticiones de seguridad por los límites del plantel que están hechos con malla ciclónica, así como la construcción de un domo escolar</a:t>
            </a:r>
            <a:r>
              <a:rPr lang="es-MX" sz="1600" dirty="0" smtClean="0">
                <a:solidFill>
                  <a:srgbClr val="23282C"/>
                </a:solidFill>
                <a:latin typeface="Arial" panose="020B0604020202020204" pitchFamily="34" charset="0"/>
                <a:cs typeface="Arial" panose="020B0604020202020204" pitchFamily="34" charset="0"/>
              </a:rPr>
              <a:t>.</a:t>
            </a:r>
          </a:p>
          <a:p>
            <a:pPr lvl="0" algn="just">
              <a:buClr>
                <a:srgbClr val="E48312"/>
              </a:buClr>
              <a:buFont typeface="Wingdings" panose="05000000000000000000" pitchFamily="2" charset="2"/>
              <a:buChar char="ü"/>
            </a:pPr>
            <a:r>
              <a:rPr lang="es-MX" sz="1600" dirty="0" smtClean="0">
                <a:solidFill>
                  <a:srgbClr val="23282C"/>
                </a:solidFill>
                <a:latin typeface="Arial" panose="020B0604020202020204" pitchFamily="34" charset="0"/>
                <a:cs typeface="Arial" panose="020B0604020202020204" pitchFamily="34" charset="0"/>
              </a:rPr>
              <a:t>El día 20 de junio se realizo la entrega </a:t>
            </a:r>
            <a:r>
              <a:rPr lang="es-MX" sz="1600" dirty="0">
                <a:solidFill>
                  <a:srgbClr val="23282C"/>
                </a:solidFill>
                <a:latin typeface="Arial" panose="020B0604020202020204" pitchFamily="34" charset="0"/>
                <a:cs typeface="Arial" panose="020B0604020202020204" pitchFamily="34" charset="0"/>
              </a:rPr>
              <a:t>del domo en el jardín de niños Jaime </a:t>
            </a:r>
            <a:r>
              <a:rPr lang="es-MX" sz="1600" dirty="0" err="1" smtClean="0">
                <a:solidFill>
                  <a:srgbClr val="23282C"/>
                </a:solidFill>
                <a:latin typeface="Arial" panose="020B0604020202020204" pitchFamily="34" charset="0"/>
                <a:cs typeface="Arial" panose="020B0604020202020204" pitchFamily="34" charset="0"/>
              </a:rPr>
              <a:t>Nuno</a:t>
            </a:r>
            <a:r>
              <a:rPr lang="es-MX" sz="1600" dirty="0" smtClean="0">
                <a:solidFill>
                  <a:srgbClr val="23282C"/>
                </a:solidFill>
                <a:latin typeface="Arial" panose="020B0604020202020204" pitchFamily="34" charset="0"/>
                <a:cs typeface="Arial" panose="020B0604020202020204" pitchFamily="34" charset="0"/>
              </a:rPr>
              <a:t> </a:t>
            </a:r>
            <a:r>
              <a:rPr lang="es-MX" sz="1600" dirty="0">
                <a:solidFill>
                  <a:srgbClr val="23282C"/>
                </a:solidFill>
                <a:latin typeface="Arial" panose="020B0604020202020204" pitchFamily="34" charset="0"/>
                <a:cs typeface="Arial" panose="020B0604020202020204" pitchFamily="34" charset="0"/>
              </a:rPr>
              <a:t>Roca de colonia La Loma, en delegación El Verde</a:t>
            </a:r>
            <a:r>
              <a:rPr lang="es-MX" sz="1600" dirty="0" smtClean="0">
                <a:solidFill>
                  <a:srgbClr val="23282C"/>
                </a:solidFill>
                <a:latin typeface="Arial" panose="020B0604020202020204" pitchFamily="34" charset="0"/>
                <a:cs typeface="Arial" panose="020B0604020202020204" pitchFamily="34" charset="0"/>
              </a:rPr>
              <a:t>.</a:t>
            </a:r>
          </a:p>
          <a:p>
            <a:pPr lvl="0" algn="just">
              <a:buClr>
                <a:srgbClr val="E48312"/>
              </a:buClr>
              <a:buFont typeface="Wingdings" panose="05000000000000000000" pitchFamily="2" charset="2"/>
              <a:buChar char="ü"/>
            </a:pPr>
            <a:r>
              <a:rPr lang="es-MX" sz="1600" dirty="0" smtClean="0">
                <a:solidFill>
                  <a:srgbClr val="23282C"/>
                </a:solidFill>
                <a:latin typeface="Arial" panose="020B0604020202020204" pitchFamily="34" charset="0"/>
                <a:cs typeface="Arial" panose="020B0604020202020204" pitchFamily="34" charset="0"/>
              </a:rPr>
              <a:t>El día 27 de junio se llevo a cabo </a:t>
            </a:r>
            <a:r>
              <a:rPr lang="es-MX" sz="1600" dirty="0" smtClean="0">
                <a:solidFill>
                  <a:srgbClr val="23282C"/>
                </a:solidFill>
                <a:latin typeface="Arial" panose="020B0604020202020204" pitchFamily="34" charset="0"/>
                <a:cs typeface="Arial" panose="020B0604020202020204" pitchFamily="34" charset="0"/>
              </a:rPr>
              <a:t>el inicio </a:t>
            </a:r>
            <a:r>
              <a:rPr lang="es-MX" sz="1600" smtClean="0">
                <a:solidFill>
                  <a:srgbClr val="23282C"/>
                </a:solidFill>
                <a:latin typeface="Arial" panose="020B0604020202020204" pitchFamily="34" charset="0"/>
                <a:cs typeface="Arial" panose="020B0604020202020204" pitchFamily="34" charset="0"/>
              </a:rPr>
              <a:t>de obra</a:t>
            </a:r>
            <a:r>
              <a:rPr lang="es-MX" sz="1600" smtClean="0">
                <a:solidFill>
                  <a:srgbClr val="23282C"/>
                </a:solidFill>
                <a:latin typeface="Arial" panose="020B0604020202020204" pitchFamily="34" charset="0"/>
                <a:cs typeface="Arial" panose="020B0604020202020204" pitchFamily="34" charset="0"/>
              </a:rPr>
              <a:t> </a:t>
            </a:r>
            <a:r>
              <a:rPr lang="es-MX" sz="1600" dirty="0">
                <a:solidFill>
                  <a:srgbClr val="23282C"/>
                </a:solidFill>
                <a:latin typeface="Arial" panose="020B0604020202020204" pitchFamily="34" charset="0"/>
                <a:cs typeface="Arial" panose="020B0604020202020204" pitchFamily="34" charset="0"/>
              </a:rPr>
              <a:t>de domo escolar en el jardín de niños Ignacia Encarnación de colonia La Higuera en delegación El Verde</a:t>
            </a:r>
            <a:r>
              <a:rPr lang="es-MX" sz="1600" dirty="0" smtClean="0">
                <a:solidFill>
                  <a:srgbClr val="23282C"/>
                </a:solidFill>
                <a:latin typeface="Arial" panose="020B0604020202020204" pitchFamily="34" charset="0"/>
                <a:cs typeface="Arial" panose="020B0604020202020204" pitchFamily="34" charset="0"/>
              </a:rPr>
              <a:t>.</a:t>
            </a:r>
          </a:p>
          <a:p>
            <a:pPr lvl="0" algn="just">
              <a:buClr>
                <a:srgbClr val="E48312"/>
              </a:buClr>
              <a:buFont typeface="Wingdings" panose="05000000000000000000" pitchFamily="2" charset="2"/>
              <a:buChar char="ü"/>
            </a:pPr>
            <a:endParaRPr lang="es-MX" sz="1600" dirty="0">
              <a:latin typeface="Arial" panose="020B0604020202020204" pitchFamily="34" charset="0"/>
              <a:cs typeface="Arial" panose="020B0604020202020204" pitchFamily="34" charset="0"/>
            </a:endParaRPr>
          </a:p>
        </p:txBody>
      </p:sp>
      <p:sp>
        <p:nvSpPr>
          <p:cNvPr id="6" name="AutoShape 2" descr="blob:https://web.whatsapp.com/33b66d0e-f7ba-4050-ae01-7c7289af6f9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4" descr="blob:https://web.whatsapp.com/866facb9-9cd4-4eb5-af2f-a050e886181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376757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Entrega de Insumos</a:t>
            </a:r>
          </a:p>
        </p:txBody>
      </p:sp>
      <p:sp>
        <p:nvSpPr>
          <p:cNvPr id="3" name="Marcador de contenido 2"/>
          <p:cNvSpPr>
            <a:spLocks noGrp="1"/>
          </p:cNvSpPr>
          <p:nvPr>
            <p:ph idx="1"/>
          </p:nvPr>
        </p:nvSpPr>
        <p:spPr/>
        <p:txBody>
          <a:bodyPr>
            <a:normAutofit/>
          </a:bodyPr>
          <a:lstStyle/>
          <a:p>
            <a:pPr algn="just"/>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9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200" b="1" dirty="0"/>
              <a:t>Apoyar a los Ciudadanos para que continúen con sus estudios </a:t>
            </a:r>
          </a:p>
        </p:txBody>
      </p:sp>
      <p:sp>
        <p:nvSpPr>
          <p:cNvPr id="3" name="Marcador de contenido 2"/>
          <p:cNvSpPr>
            <a:spLocks noGrp="1"/>
          </p:cNvSpPr>
          <p:nvPr>
            <p:ph idx="1"/>
          </p:nvPr>
        </p:nvSpPr>
        <p:spPr>
          <a:xfrm>
            <a:off x="1097280" y="1983521"/>
            <a:ext cx="10058400" cy="4023360"/>
          </a:xfrm>
        </p:spPr>
        <p:txBody>
          <a:bodyPr>
            <a:normAutofit/>
          </a:bodyPr>
          <a:lstStyle/>
          <a:p>
            <a:pPr algn="just">
              <a:buFont typeface="Wingdings" panose="05000000000000000000" pitchFamily="2" charset="2"/>
              <a:buChar char="v"/>
            </a:pPr>
            <a:r>
              <a:rPr lang="es-MX" dirty="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Se cuenta con el apoyo del COBAEJ, ubicado en la Delegación Pintitas, donde jóvenes y adultos mayores pueden continuar sus estudios.</a:t>
            </a:r>
          </a:p>
          <a:p>
            <a:pPr algn="just">
              <a:buFont typeface="Wingdings" panose="05000000000000000000" pitchFamily="2" charset="2"/>
              <a:buChar char="v"/>
            </a:pPr>
            <a:r>
              <a:rPr lang="es-MX" sz="1600" dirty="0">
                <a:latin typeface="Arial" panose="020B0604020202020204" pitchFamily="34" charset="0"/>
                <a:cs typeface="Arial" panose="020B0604020202020204" pitchFamily="34" charset="0"/>
              </a:rPr>
              <a:t>Se cuenta con el apoyo de INNEJAL, ubicado en Cabecera Municipal, donde se a derivado a mas de 6 personas.</a:t>
            </a:r>
          </a:p>
        </p:txBody>
      </p:sp>
      <p:sp>
        <p:nvSpPr>
          <p:cNvPr id="4" name="AutoShape 2" descr="blob:https://web.whatsapp.com/49042135-a93a-4327-97b7-c9d58bd2062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6297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MX" sz="3600" b="1" dirty="0"/>
              <a:t/>
            </a:r>
            <a:br>
              <a:rPr lang="es-MX" sz="3600" b="1" dirty="0"/>
            </a:br>
            <a:r>
              <a:rPr lang="es-MX" sz="3600" b="1" dirty="0"/>
              <a:t>Implementar Proyectos de Intervención que aumenten el nivel Educativo de los ciudadanos del Municipio </a:t>
            </a:r>
          </a:p>
        </p:txBody>
      </p:sp>
      <p:sp>
        <p:nvSpPr>
          <p:cNvPr id="3" name="Marcador de contenido 2"/>
          <p:cNvSpPr>
            <a:spLocks noGrp="1"/>
          </p:cNvSpPr>
          <p:nvPr>
            <p:ph idx="1"/>
          </p:nvPr>
        </p:nvSpPr>
        <p:spPr/>
        <p:txBody>
          <a:bodyPr/>
          <a:lstStyle/>
          <a:p>
            <a:pPr>
              <a:buFont typeface="Courier New" panose="02070309020205020404" pitchFamily="49" charset="0"/>
              <a:buChar char="o"/>
            </a:pPr>
            <a:r>
              <a:rPr lang="es-MX" dirty="0"/>
              <a:t> </a:t>
            </a:r>
            <a:r>
              <a:rPr lang="es-MX" sz="1600" dirty="0">
                <a:latin typeface="Arial" panose="020B0604020202020204" pitchFamily="34" charset="0"/>
                <a:cs typeface="Arial" panose="020B0604020202020204" pitchFamily="34" charset="0"/>
              </a:rPr>
              <a:t>Se cuenta con el apoyo de Transporte Escolar, donde jóvenes del CUT Tonalá y  Zapotlanejo adquieren dicha ayuda; beneficiando  un total de 90 estudiantes, con un horario de 6:00 de la mañana a 8:00 de la noche de lunes a viernes.</a:t>
            </a:r>
          </a:p>
        </p:txBody>
      </p:sp>
    </p:spTree>
    <p:extLst>
      <p:ext uri="{BB962C8B-B14F-4D97-AF65-F5344CB8AC3E}">
        <p14:creationId xmlns:p14="http://schemas.microsoft.com/office/powerpoint/2010/main" val="423051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Otras Actividades</a:t>
            </a:r>
          </a:p>
        </p:txBody>
      </p:sp>
      <p:sp>
        <p:nvSpPr>
          <p:cNvPr id="7" name="Marcador de contenido 6"/>
          <p:cNvSpPr>
            <a:spLocks noGrp="1"/>
          </p:cNvSpPr>
          <p:nvPr>
            <p:ph idx="1"/>
          </p:nvPr>
        </p:nvSpPr>
        <p:spPr/>
        <p:txBody>
          <a:bodyPr>
            <a:normAutofit/>
          </a:bodyPr>
          <a:lstStyle/>
          <a:p>
            <a:pPr algn="just">
              <a:buFont typeface="Wingdings" panose="05000000000000000000" pitchFamily="2" charset="2"/>
              <a:buChar char="Ø"/>
            </a:pPr>
            <a:r>
              <a:rPr lang="es-MX" sz="1600" dirty="0" smtClean="0">
                <a:solidFill>
                  <a:srgbClr val="23282C"/>
                </a:solidFill>
                <a:latin typeface="Arial" panose="020B0604020202020204" pitchFamily="34" charset="0"/>
                <a:cs typeface="Arial" panose="020B0604020202020204" pitchFamily="34" charset="0"/>
              </a:rPr>
              <a:t>Se llevo a cabo el día 20 de junio la Sesión </a:t>
            </a:r>
            <a:r>
              <a:rPr lang="es-MX" sz="1600" dirty="0">
                <a:solidFill>
                  <a:srgbClr val="23282C"/>
                </a:solidFill>
                <a:latin typeface="Arial" panose="020B0604020202020204" pitchFamily="34" charset="0"/>
                <a:cs typeface="Arial" panose="020B0604020202020204" pitchFamily="34" charset="0"/>
              </a:rPr>
              <a:t>extraordinaria del CONSEJO MUNICIPAL DE PARTICIPACION SOCIAL EN LA EDUCACION EN EL SALTO, tuvimos la presencia de 60 directivos, maestros y supervisores de educación básica, para sesión informativa de promoción horizontal, vertical, horas adicionales, etc</a:t>
            </a:r>
            <a:r>
              <a:rPr lang="es-MX" sz="1600" dirty="0" smtClean="0">
                <a:solidFill>
                  <a:srgbClr val="23282C"/>
                </a:solidFill>
                <a:latin typeface="Arial" panose="020B0604020202020204" pitchFamily="34" charset="0"/>
                <a:cs typeface="Arial" panose="020B0604020202020204" pitchFamily="34" charset="0"/>
              </a:rPr>
              <a:t>. Con la participación de la Directora General de Personal de la Secretaria de Educacion Jalisco Mtra. Wendy Muñoz.</a:t>
            </a:r>
          </a:p>
          <a:p>
            <a:pPr marL="0" indent="0" algn="just">
              <a:buNone/>
            </a:pP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0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Anexos</a:t>
            </a:r>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74575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Dirección de Educación Municipal</a:t>
            </a:r>
          </a:p>
        </p:txBody>
      </p:sp>
      <p:sp>
        <p:nvSpPr>
          <p:cNvPr id="3" name="Marcador de contenido 2"/>
          <p:cNvSpPr>
            <a:spLocks noGrp="1"/>
          </p:cNvSpPr>
          <p:nvPr>
            <p:ph idx="1"/>
          </p:nvPr>
        </p:nvSpPr>
        <p:spPr>
          <a:xfrm>
            <a:off x="2152996" y="1820796"/>
            <a:ext cx="9002684" cy="4023360"/>
          </a:xfrm>
        </p:spPr>
        <p:txBody>
          <a:bodyPr/>
          <a:lstStyle/>
          <a:p>
            <a:endParaRPr lang="es-MX" dirty="0"/>
          </a:p>
          <a:p>
            <a:r>
              <a:rPr lang="es-MX" dirty="0"/>
              <a:t>Casa de la Cultura, Narciso Mendoza #18, Col. Centro, El Salto</a:t>
            </a:r>
          </a:p>
          <a:p>
            <a:endParaRPr lang="es-MX" dirty="0"/>
          </a:p>
          <a:p>
            <a:r>
              <a:rPr lang="es-MX" dirty="0"/>
              <a:t>(33) 32 84 14 40 Ext. 314</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207" y="2069868"/>
            <a:ext cx="773603" cy="7736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6696" y="3175979"/>
            <a:ext cx="376671" cy="376671"/>
          </a:xfrm>
          <a:prstGeom prst="rect">
            <a:avLst/>
          </a:prstGeom>
        </p:spPr>
      </p:pic>
      <p:pic>
        <p:nvPicPr>
          <p:cNvPr id="8" name="Imagen 7"/>
          <p:cNvPicPr>
            <a:picLocks noChangeAspect="1"/>
          </p:cNvPicPr>
          <p:nvPr/>
        </p:nvPicPr>
        <p:blipFill rotWithShape="1">
          <a:blip r:embed="rId4" cstate="print">
            <a:extLst>
              <a:ext uri="{28A0092B-C50C-407E-A947-70E740481C1C}">
                <a14:useLocalDpi xmlns:a14="http://schemas.microsoft.com/office/drawing/2010/main" val="0"/>
              </a:ext>
            </a:extLst>
          </a:blip>
          <a:srcRect l="27907" t="28571" r="12292"/>
          <a:stretch/>
        </p:blipFill>
        <p:spPr>
          <a:xfrm>
            <a:off x="6209607" y="2742159"/>
            <a:ext cx="2128058" cy="1605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l="11293" t="23253" r="14041"/>
          <a:stretch/>
        </p:blipFill>
        <p:spPr>
          <a:xfrm>
            <a:off x="8412480" y="4283286"/>
            <a:ext cx="2246533" cy="17318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9272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905" y="328168"/>
            <a:ext cx="10058400" cy="1434132"/>
          </a:xfrm>
        </p:spPr>
        <p:txBody>
          <a:bodyPr>
            <a:normAutofit fontScale="90000"/>
          </a:bodyPr>
          <a:lstStyle/>
          <a:p>
            <a:r>
              <a:rPr lang="es-MX" sz="3600" b="1" dirty="0"/>
              <a:t/>
            </a:r>
            <a:br>
              <a:rPr lang="es-MX" sz="3600" b="1" dirty="0"/>
            </a:br>
            <a:r>
              <a:rPr lang="es-MX" sz="4000" b="1" dirty="0"/>
              <a:t/>
            </a:r>
            <a:br>
              <a:rPr lang="es-MX" sz="4000" b="1" dirty="0"/>
            </a:br>
            <a:r>
              <a:rPr lang="es-MX" sz="4000" b="1" dirty="0"/>
              <a:t>  Conmemoraciones Cívicas celebradas en el Municipio</a:t>
            </a:r>
          </a:p>
        </p:txBody>
      </p:sp>
      <p:sp>
        <p:nvSpPr>
          <p:cNvPr id="3" name="Marcador de contenido 2"/>
          <p:cNvSpPr>
            <a:spLocks noGrp="1"/>
          </p:cNvSpPr>
          <p:nvPr>
            <p:ph idx="1"/>
          </p:nvPr>
        </p:nvSpPr>
        <p:spPr/>
        <p:txBody>
          <a:bodyPr>
            <a:normAutofit/>
          </a:bodyPr>
          <a:lstStyle/>
          <a:p>
            <a:pPr marL="0" indent="0" algn="just">
              <a:buNone/>
            </a:pPr>
            <a:endParaRPr lang="es-MX" sz="1800" dirty="0">
              <a:solidFill>
                <a:srgbClr val="23282C"/>
              </a:solidFill>
              <a:latin typeface="Arial" panose="020B0604020202020204" pitchFamily="34" charset="0"/>
              <a:cs typeface="Arial" panose="020B0604020202020204" pitchFamily="34" charset="0"/>
            </a:endParaRPr>
          </a:p>
          <a:p>
            <a:pPr marL="0" indent="0" algn="just">
              <a:buNone/>
            </a:pPr>
            <a:endParaRPr lang="es-MX" sz="1800" dirty="0">
              <a:solidFill>
                <a:srgbClr val="23282C"/>
              </a:solidFill>
              <a:latin typeface="Arial" panose="020B0604020202020204" pitchFamily="34" charset="0"/>
              <a:cs typeface="Arial" panose="020B0604020202020204" pitchFamily="34" charset="0"/>
            </a:endParaRPr>
          </a:p>
        </p:txBody>
      </p:sp>
      <p:sp>
        <p:nvSpPr>
          <p:cNvPr id="4" name="AutoShape 2" descr="blob:https://web.whatsapp.com/75bc097c-9983-4304-b1a9-12329f08377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2" descr="blob:https://web.whatsapp.com/5d960fd3-170a-41d5-a3e0-141328c6b91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blob:https://web.whatsapp.com/5d960fd3-170a-41d5-a3e0-141328c6b91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blob:https://web.whatsapp.com/5d960fd3-170a-41d5-a3e0-141328c6b91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Rectángulo 8"/>
          <p:cNvSpPr/>
          <p:nvPr/>
        </p:nvSpPr>
        <p:spPr>
          <a:xfrm>
            <a:off x="1205345" y="1762300"/>
            <a:ext cx="9950335" cy="1077218"/>
          </a:xfrm>
          <a:prstGeom prst="rect">
            <a:avLst/>
          </a:prstGeom>
        </p:spPr>
        <p:txBody>
          <a:bodyPr wrap="square">
            <a:spAutoFit/>
          </a:bodyPr>
          <a:lstStyle/>
          <a:p>
            <a:pPr marL="285750" indent="-285750" algn="just">
              <a:buFont typeface="Wingdings" panose="05000000000000000000" pitchFamily="2" charset="2"/>
              <a:buChar char="q"/>
            </a:pPr>
            <a:r>
              <a:rPr lang="es-MX" sz="1600" dirty="0" smtClean="0">
                <a:solidFill>
                  <a:srgbClr val="23282C"/>
                </a:solidFill>
                <a:latin typeface="Arial" panose="020B0604020202020204" pitchFamily="34" charset="0"/>
                <a:cs typeface="Arial" panose="020B0604020202020204" pitchFamily="34" charset="0"/>
              </a:rPr>
              <a:t>Se llevo a cabo el día 15 de junio el desfile </a:t>
            </a:r>
            <a:r>
              <a:rPr lang="es-MX" sz="1600" dirty="0">
                <a:solidFill>
                  <a:srgbClr val="23282C"/>
                </a:solidFill>
                <a:latin typeface="Arial" panose="020B0604020202020204" pitchFamily="34" charset="0"/>
                <a:cs typeface="Arial" panose="020B0604020202020204" pitchFamily="34" charset="0"/>
              </a:rPr>
              <a:t>conmemorativo en celebración de los 200 años del nacimiento del estado libre y soberano; Jalisco. Nos acompañaron cuatro planteles de preescolar, cinco primarias, dos institutos de educación técnica, así como la banda de guerra de la secundaria 81 y escolta del CECYTEJ 05 plantel El Castillo.</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48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600" b="1" dirty="0"/>
              <a:t/>
            </a:r>
            <a:br>
              <a:rPr lang="es-MX" sz="3600" b="1" dirty="0"/>
            </a:br>
            <a:r>
              <a:rPr lang="es-MX" sz="3600" b="1" dirty="0"/>
              <a:t> Actividad Lúdica Pedagógica </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v"/>
            </a:pPr>
            <a:r>
              <a:rPr lang="es-MX" sz="1600" dirty="0" smtClean="0">
                <a:solidFill>
                  <a:srgbClr val="23282C"/>
                </a:solidFill>
                <a:latin typeface="Arial" panose="020B0604020202020204" pitchFamily="34" charset="0"/>
                <a:cs typeface="Arial" panose="020B0604020202020204" pitchFamily="34" charset="0"/>
              </a:rPr>
              <a:t>El día 5 de junio se llevo a cabo la conferencia vida libre de tabaco a 60 jóvenes de educación madia superior. Dicha actividad se realizo como </a:t>
            </a:r>
            <a:r>
              <a:rPr lang="es-MX" sz="1600" dirty="0">
                <a:solidFill>
                  <a:srgbClr val="23282C"/>
                </a:solidFill>
                <a:latin typeface="Arial" panose="020B0604020202020204" pitchFamily="34" charset="0"/>
                <a:cs typeface="Arial" panose="020B0604020202020204" pitchFamily="34" charset="0"/>
              </a:rPr>
              <a:t>parte de las actividades del Comité de Prevención de las Adicciones, que nuestra dirección de educación conforma en colaboración con la dirección de prevención de la violencia y la </a:t>
            </a:r>
            <a:r>
              <a:rPr lang="es-MX" sz="1600" dirty="0" smtClean="0">
                <a:solidFill>
                  <a:srgbClr val="23282C"/>
                </a:solidFill>
                <a:latin typeface="Arial" panose="020B0604020202020204" pitchFamily="34" charset="0"/>
                <a:cs typeface="Arial" panose="020B0604020202020204" pitchFamily="34" charset="0"/>
              </a:rPr>
              <a:t>delincuencia. </a:t>
            </a:r>
          </a:p>
          <a:p>
            <a:pPr algn="just">
              <a:buFont typeface="Wingdings" panose="05000000000000000000" pitchFamily="2" charset="2"/>
              <a:buChar char="v"/>
            </a:pPr>
            <a:r>
              <a:rPr lang="es-MX" sz="1600" dirty="0" smtClean="0">
                <a:solidFill>
                  <a:srgbClr val="23282C"/>
                </a:solidFill>
                <a:latin typeface="Arial" panose="020B0604020202020204" pitchFamily="34" charset="0"/>
                <a:cs typeface="Arial" panose="020B0604020202020204" pitchFamily="34" charset="0"/>
              </a:rPr>
              <a:t>El día 6 de junio se </a:t>
            </a:r>
            <a:r>
              <a:rPr lang="es-MX" sz="1600" dirty="0">
                <a:solidFill>
                  <a:srgbClr val="23282C"/>
                </a:solidFill>
                <a:latin typeface="Arial" panose="020B0604020202020204" pitchFamily="34" charset="0"/>
                <a:cs typeface="Arial" panose="020B0604020202020204" pitchFamily="34" charset="0"/>
              </a:rPr>
              <a:t>concluyó la jornada en materia de prevención de adicciones cerrando con un taller para madres y padres de familia en la primaria Irene Robledo García, en la delegación Las Pintas</a:t>
            </a:r>
            <a:r>
              <a:rPr lang="es-MX" sz="1600" dirty="0" smtClean="0">
                <a:solidFill>
                  <a:srgbClr val="23282C"/>
                </a:solidFill>
                <a:latin typeface="Arial" panose="020B0604020202020204" pitchFamily="34" charset="0"/>
                <a:cs typeface="Arial" panose="020B0604020202020204" pitchFamily="34" charset="0"/>
              </a:rPr>
              <a:t>.</a:t>
            </a:r>
          </a:p>
          <a:p>
            <a:pPr algn="just">
              <a:buFont typeface="Wingdings" panose="05000000000000000000" pitchFamily="2" charset="2"/>
              <a:buChar char="v"/>
            </a:pPr>
            <a:r>
              <a:rPr lang="es-MX" sz="1600" dirty="0" smtClean="0">
                <a:solidFill>
                  <a:srgbClr val="23282C"/>
                </a:solidFill>
                <a:latin typeface="Arial" panose="020B0604020202020204" pitchFamily="34" charset="0"/>
                <a:cs typeface="Arial" panose="020B0604020202020204" pitchFamily="34" charset="0"/>
              </a:rPr>
              <a:t>El día 8 de junio se realizo la inauguración de dos “</a:t>
            </a:r>
            <a:r>
              <a:rPr lang="es-MX" sz="1600" dirty="0" err="1" smtClean="0">
                <a:solidFill>
                  <a:srgbClr val="23282C"/>
                </a:solidFill>
                <a:latin typeface="Arial" panose="020B0604020202020204" pitchFamily="34" charset="0"/>
                <a:cs typeface="Arial" panose="020B0604020202020204" pitchFamily="34" charset="0"/>
              </a:rPr>
              <a:t>bibliorefris</a:t>
            </a:r>
            <a:r>
              <a:rPr lang="es-MX" sz="1600" dirty="0" smtClean="0">
                <a:solidFill>
                  <a:srgbClr val="23282C"/>
                </a:solidFill>
                <a:latin typeface="Arial" panose="020B0604020202020204" pitchFamily="34" charset="0"/>
                <a:cs typeface="Arial" panose="020B0604020202020204" pitchFamily="34" charset="0"/>
              </a:rPr>
              <a:t>” (biblioteca dentro de un refrigerador de reusó).</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7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a:t/>
            </a:r>
            <a:br>
              <a:rPr lang="es-MX" sz="3600" b="1" dirty="0"/>
            </a:br>
            <a:r>
              <a:rPr lang="es-MX" sz="3600" b="1" dirty="0"/>
              <a:t> Taller “ Recrea Familia”</a:t>
            </a:r>
          </a:p>
        </p:txBody>
      </p:sp>
      <p:sp>
        <p:nvSpPr>
          <p:cNvPr id="3" name="Marcador de contenido 2"/>
          <p:cNvSpPr>
            <a:spLocks noGrp="1"/>
          </p:cNvSpPr>
          <p:nvPr>
            <p:ph idx="1"/>
          </p:nvPr>
        </p:nvSpPr>
        <p:spPr/>
        <p:txBody>
          <a:bodyPr>
            <a:normAutofit/>
          </a:bodyPr>
          <a:lstStyle/>
          <a:p>
            <a:pPr algn="just">
              <a:buFont typeface="Wingdings" panose="05000000000000000000" pitchFamily="2" charset="2"/>
              <a:buChar char="Ø"/>
            </a:pPr>
            <a:r>
              <a:rPr lang="es-MX" sz="1600" dirty="0">
                <a:solidFill>
                  <a:srgbClr val="23282C"/>
                </a:solidFill>
                <a:latin typeface="Arial" panose="020B0604020202020204" pitchFamily="34" charset="0"/>
                <a:cs typeface="Arial" panose="020B0604020202020204" pitchFamily="34" charset="0"/>
              </a:rPr>
              <a:t>Se llevó a cabo </a:t>
            </a:r>
            <a:r>
              <a:rPr lang="es-MX" sz="1600" dirty="0" smtClean="0">
                <a:solidFill>
                  <a:srgbClr val="23282C"/>
                </a:solidFill>
                <a:latin typeface="Arial" panose="020B0604020202020204" pitchFamily="34" charset="0"/>
                <a:cs typeface="Arial" panose="020B0604020202020204" pitchFamily="34" charset="0"/>
              </a:rPr>
              <a:t>el día 15 de junio una </a:t>
            </a:r>
            <a:r>
              <a:rPr lang="es-MX" sz="1600" dirty="0">
                <a:solidFill>
                  <a:srgbClr val="23282C"/>
                </a:solidFill>
                <a:latin typeface="Arial" panose="020B0604020202020204" pitchFamily="34" charset="0"/>
                <a:cs typeface="Arial" panose="020B0604020202020204" pitchFamily="34" charset="0"/>
              </a:rPr>
              <a:t>sesión más de recrea familia en la primaria federal Diego Rivera, con el taller de Adolescencia Segura, en coordinación con la dirección de Prevención de la violencia y la delincuencia. La cita tuvo presencia de 20 madres y padres de familia.</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sz="3600" b="1" dirty="0"/>
              <a:t> </a:t>
            </a:r>
            <a:br>
              <a:rPr lang="es-MX" sz="3600" b="1" dirty="0"/>
            </a:br>
            <a:r>
              <a:rPr lang="es-MX" sz="3600" b="1" dirty="0"/>
              <a:t>  </a:t>
            </a:r>
            <a:r>
              <a:rPr lang="es-MX" sz="3600" b="1" dirty="0" smtClean="0"/>
              <a:t/>
            </a:r>
            <a:br>
              <a:rPr lang="es-MX" sz="3600" b="1" dirty="0" smtClean="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a:t/>
            </a:r>
            <a:br>
              <a:rPr lang="es-MX" sz="3600" b="1" dirty="0"/>
            </a:br>
            <a:r>
              <a:rPr lang="es-MX" sz="3600" b="1" dirty="0" smtClean="0"/>
              <a:t/>
            </a:r>
            <a:br>
              <a:rPr lang="es-MX" sz="3600" b="1" dirty="0" smtClean="0"/>
            </a:br>
            <a:r>
              <a:rPr lang="es-MX" sz="3600" b="1" dirty="0" smtClean="0">
                <a:solidFill>
                  <a:srgbClr val="000000">
                    <a:lumMod val="75000"/>
                    <a:lumOff val="25000"/>
                  </a:srgbClr>
                </a:solidFill>
              </a:rPr>
              <a:t>Eventos </a:t>
            </a:r>
            <a:r>
              <a:rPr lang="es-MX" sz="3600" b="1" dirty="0">
                <a:solidFill>
                  <a:srgbClr val="000000">
                    <a:lumMod val="75000"/>
                    <a:lumOff val="25000"/>
                  </a:srgbClr>
                </a:solidFill>
              </a:rPr>
              <a:t>de Promoción Educativa</a:t>
            </a:r>
            <a:endParaRPr lang="es-MX" sz="2700" b="1" dirty="0"/>
          </a:p>
        </p:txBody>
      </p:sp>
      <p:sp>
        <p:nvSpPr>
          <p:cNvPr id="3" name="Marcador de contenido 2"/>
          <p:cNvSpPr>
            <a:spLocks noGrp="1"/>
          </p:cNvSpPr>
          <p:nvPr>
            <p:ph idx="1"/>
          </p:nvPr>
        </p:nvSpPr>
        <p:spPr/>
        <p:txBody>
          <a:bodyPr>
            <a:normAutofit/>
          </a:bodyPr>
          <a:lstStyle/>
          <a:p>
            <a:pPr lvl="0">
              <a:buClr>
                <a:srgbClr val="E48312"/>
              </a:buClr>
              <a:buFont typeface="Wingdings" panose="05000000000000000000" pitchFamily="2" charset="2"/>
              <a:buChar char="ü"/>
              <a:defRPr/>
            </a:pPr>
            <a:r>
              <a:rPr lang="es-MX" sz="1600" dirty="0" smtClean="0">
                <a:solidFill>
                  <a:srgbClr val="23282C"/>
                </a:solidFill>
                <a:latin typeface="Arial" panose="020B0604020202020204" pitchFamily="34" charset="0"/>
                <a:cs typeface="Arial" panose="020B0604020202020204" pitchFamily="34" charset="0"/>
              </a:rPr>
              <a:t>El día 7 de junio se llevo a cabo la Reunión</a:t>
            </a:r>
            <a:r>
              <a:rPr lang="es-MX" sz="1600" dirty="0">
                <a:solidFill>
                  <a:srgbClr val="23282C"/>
                </a:solidFill>
                <a:latin typeface="Arial" panose="020B0604020202020204" pitchFamily="34" charset="0"/>
                <a:cs typeface="Arial" panose="020B0604020202020204" pitchFamily="34" charset="0"/>
              </a:rPr>
              <a:t>/ mesa de trabajo con la Directora General de Personal de la Secretaría de Educación Jalisco para agendar una visita en la que haya participación de la Mtra. Wendy Muñoz con información relevante para los maestros del municipio de El Salto.</a:t>
            </a:r>
            <a:endParaRPr kumimoji="0" lang="es-MX"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ü"/>
              <a:tabLst/>
              <a:defRPr/>
            </a:pPr>
            <a:endParaRPr kumimoji="0" lang="es-MX"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200"/>
              </a:spcAft>
              <a:buClr>
                <a:srgbClr val="E48312"/>
              </a:buClr>
              <a:buSzPct val="100000"/>
              <a:buNone/>
              <a:tabLst/>
              <a:defRPr/>
            </a:pPr>
            <a:endParaRPr kumimoji="0" lang="es-MX" sz="18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s-MX" sz="1800" dirty="0">
              <a:latin typeface="Arial" panose="020B0604020202020204" pitchFamily="34" charset="0"/>
              <a:cs typeface="Arial" panose="020B0604020202020204" pitchFamily="34" charset="0"/>
            </a:endParaRPr>
          </a:p>
          <a:p>
            <a:pPr marL="0" indent="0">
              <a:buNone/>
            </a:pP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258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MX" sz="36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Colaboración con otras Dependencias</a:t>
            </a:r>
            <a:endParaRPr lang="es-MX" dirty="0"/>
          </a:p>
        </p:txBody>
      </p:sp>
      <p:sp>
        <p:nvSpPr>
          <p:cNvPr id="3" name="Marcador de contenido 2"/>
          <p:cNvSpPr>
            <a:spLocks noGrp="1"/>
          </p:cNvSpPr>
          <p:nvPr>
            <p:ph idx="1"/>
          </p:nvPr>
        </p:nvSpPr>
        <p:spPr/>
        <p:txBody>
          <a:bodyPr>
            <a:normAutofit fontScale="92500" lnSpcReduction="10000"/>
          </a:bodyPr>
          <a:lstStyle/>
          <a:p>
            <a:pPr marL="285750" lvl="0" indent="-285750">
              <a:buClr>
                <a:srgbClr val="E48312"/>
              </a:buClr>
              <a:buFont typeface="Wingdings" panose="05000000000000000000" pitchFamily="2" charset="2"/>
              <a:buChar char="ü"/>
            </a:pPr>
            <a:r>
              <a:rPr lang="es-MX" sz="1800" dirty="0">
                <a:solidFill>
                  <a:srgbClr val="000000">
                    <a:lumMod val="75000"/>
                    <a:lumOff val="25000"/>
                  </a:srgbClr>
                </a:solidFill>
                <a:latin typeface="Arial" panose="020B0604020202020204" pitchFamily="34" charset="0"/>
                <a:cs typeface="Arial" panose="020B0604020202020204" pitchFamily="34" charset="0"/>
              </a:rPr>
              <a:t>Se Gestiono en el mes de </a:t>
            </a:r>
            <a:r>
              <a:rPr lang="es-MX" sz="1800" dirty="0" smtClean="0">
                <a:solidFill>
                  <a:srgbClr val="000000">
                    <a:lumMod val="75000"/>
                    <a:lumOff val="25000"/>
                  </a:srgbClr>
                </a:solidFill>
                <a:latin typeface="Arial" panose="020B0604020202020204" pitchFamily="34" charset="0"/>
                <a:cs typeface="Arial" panose="020B0604020202020204" pitchFamily="34" charset="0"/>
              </a:rPr>
              <a:t>Junio </a:t>
            </a:r>
            <a:r>
              <a:rPr lang="es-MX" sz="1800" dirty="0">
                <a:solidFill>
                  <a:srgbClr val="000000">
                    <a:lumMod val="75000"/>
                    <a:lumOff val="25000"/>
                  </a:srgbClr>
                </a:solidFill>
                <a:latin typeface="Arial" panose="020B0604020202020204" pitchFamily="34" charset="0"/>
                <a:cs typeface="Arial" panose="020B0604020202020204" pitchFamily="34" charset="0"/>
              </a:rPr>
              <a:t>el apoyo de envió de Pipas a diferentes Planteles de nivel Preescolar, Primaria y Secundaria.</a:t>
            </a: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Preescolar                                                                             Secundaria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Cinthya Jazmín (Parques del Castillo)                                          Secundaria </a:t>
            </a:r>
            <a:r>
              <a:rPr lang="es-MX" sz="1400" dirty="0">
                <a:solidFill>
                  <a:srgbClr val="000000">
                    <a:lumMod val="75000"/>
                    <a:lumOff val="25000"/>
                  </a:srgbClr>
                </a:solidFill>
                <a:latin typeface="Arial" panose="020B0604020202020204" pitchFamily="34" charset="0"/>
                <a:cs typeface="Arial" panose="020B0604020202020204" pitchFamily="34" charset="0"/>
              </a:rPr>
              <a:t>Técnica 98 (La Higuera)  </a:t>
            </a:r>
            <a:endParaRPr lang="es-MX" sz="14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r>
              <a:rPr lang="es-MX" sz="1400" dirty="0" err="1" smtClean="0">
                <a:solidFill>
                  <a:srgbClr val="000000">
                    <a:lumMod val="75000"/>
                    <a:lumOff val="25000"/>
                  </a:srgbClr>
                </a:solidFill>
                <a:latin typeface="Arial" panose="020B0604020202020204" pitchFamily="34" charset="0"/>
                <a:cs typeface="Arial" panose="020B0604020202020204" pitchFamily="34" charset="0"/>
              </a:rPr>
              <a:t>Atzayacatl</a:t>
            </a:r>
            <a:r>
              <a:rPr lang="es-MX" sz="1400" dirty="0" smtClean="0">
                <a:solidFill>
                  <a:srgbClr val="000000">
                    <a:lumMod val="75000"/>
                    <a:lumOff val="25000"/>
                  </a:srgbClr>
                </a:solidFill>
                <a:latin typeface="Arial" panose="020B0604020202020204" pitchFamily="34" charset="0"/>
                <a:cs typeface="Arial" panose="020B0604020202020204" pitchFamily="34" charset="0"/>
              </a:rPr>
              <a:t> (Las Pintitas)</a:t>
            </a: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Manuel Hinojosa (La Higuera)</a:t>
            </a: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r>
              <a:rPr lang="es-MX" sz="1400" b="1" dirty="0" smtClean="0">
                <a:solidFill>
                  <a:srgbClr val="000000">
                    <a:lumMod val="75000"/>
                    <a:lumOff val="25000"/>
                  </a:srgbClr>
                </a:solidFill>
                <a:latin typeface="Arial" panose="020B0604020202020204" pitchFamily="34" charset="0"/>
                <a:cs typeface="Arial" panose="020B0604020202020204" pitchFamily="34" charset="0"/>
              </a:rPr>
              <a:t>                                                                           </a:t>
            </a:r>
            <a:endParaRPr lang="es-MX" sz="14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400" b="1" dirty="0">
                <a:solidFill>
                  <a:srgbClr val="000000">
                    <a:lumMod val="75000"/>
                    <a:lumOff val="25000"/>
                  </a:srgbClr>
                </a:solidFill>
                <a:latin typeface="Arial" panose="020B0604020202020204" pitchFamily="34" charset="0"/>
                <a:cs typeface="Arial" panose="020B0604020202020204" pitchFamily="34" charset="0"/>
              </a:rPr>
              <a:t>                     Primaria</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Rene Nucamendi (Cabecera) 5</a:t>
            </a:r>
            <a:r>
              <a:rPr lang="es-MX" sz="1400" dirty="0" smtClean="0">
                <a:solidFill>
                  <a:srgbClr val="000000">
                    <a:lumMod val="75000"/>
                    <a:lumOff val="25000"/>
                  </a:srgbClr>
                </a:solidFill>
                <a:latin typeface="Arial" panose="020B0604020202020204" pitchFamily="34" charset="0"/>
                <a:cs typeface="Arial" panose="020B0604020202020204" pitchFamily="34" charset="0"/>
              </a:rPr>
              <a:t> </a:t>
            </a:r>
            <a:r>
              <a:rPr lang="es-MX" sz="1400" dirty="0">
                <a:solidFill>
                  <a:srgbClr val="000000">
                    <a:lumMod val="75000"/>
                    <a:lumOff val="25000"/>
                  </a:srgbClr>
                </a:solidFill>
                <a:latin typeface="Arial" panose="020B0604020202020204" pitchFamily="34" charset="0"/>
                <a:cs typeface="Arial" panose="020B0604020202020204" pitchFamily="34" charset="0"/>
              </a:rPr>
              <a:t>pipas</a:t>
            </a:r>
          </a:p>
          <a:p>
            <a:pPr lvl="0">
              <a:buClr>
                <a:srgbClr val="E48312"/>
              </a:buClr>
            </a:pPr>
            <a:r>
              <a:rPr lang="es-MX" sz="1400" dirty="0">
                <a:solidFill>
                  <a:srgbClr val="000000">
                    <a:lumMod val="75000"/>
                    <a:lumOff val="25000"/>
                  </a:srgbClr>
                </a:solidFill>
                <a:latin typeface="Arial" panose="020B0604020202020204" pitchFamily="34" charset="0"/>
                <a:cs typeface="Arial" panose="020B0604020202020204" pitchFamily="34" charset="0"/>
              </a:rPr>
              <a:t>     </a:t>
            </a:r>
            <a:r>
              <a:rPr lang="es-MX" sz="1400" dirty="0" smtClean="0">
                <a:solidFill>
                  <a:srgbClr val="000000">
                    <a:lumMod val="75000"/>
                    <a:lumOff val="25000"/>
                  </a:srgbClr>
                </a:solidFill>
                <a:latin typeface="Arial" panose="020B0604020202020204" pitchFamily="34" charset="0"/>
                <a:cs typeface="Arial" panose="020B0604020202020204" pitchFamily="34" charset="0"/>
              </a:rPr>
              <a:t>María Guadalupe Ortiz Uribe (Cabecera) 5 pipas</a:t>
            </a: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Reino de Holanda (Santa Rosa) 1 pipas</a:t>
            </a:r>
          </a:p>
          <a:p>
            <a:pPr lvl="0">
              <a:buClr>
                <a:srgbClr val="E48312"/>
              </a:buClr>
            </a:pPr>
            <a:r>
              <a:rPr lang="es-MX" sz="1400" dirty="0" smtClean="0">
                <a:solidFill>
                  <a:srgbClr val="000000">
                    <a:lumMod val="75000"/>
                    <a:lumOff val="25000"/>
                  </a:srgbClr>
                </a:solidFill>
                <a:latin typeface="Arial" panose="020B0604020202020204" pitchFamily="34" charset="0"/>
                <a:cs typeface="Arial" panose="020B0604020202020204" pitchFamily="34" charset="0"/>
              </a:rPr>
              <a:t>     María Montessori (</a:t>
            </a:r>
            <a:r>
              <a:rPr lang="es-MX" sz="1400" dirty="0">
                <a:solidFill>
                  <a:srgbClr val="000000">
                    <a:lumMod val="75000"/>
                    <a:lumOff val="25000"/>
                  </a:srgbClr>
                </a:solidFill>
                <a:latin typeface="Arial" panose="020B0604020202020204" pitchFamily="34" charset="0"/>
                <a:cs typeface="Arial" panose="020B0604020202020204" pitchFamily="34" charset="0"/>
              </a:rPr>
              <a:t>C</a:t>
            </a:r>
            <a:r>
              <a:rPr lang="es-MX" sz="1400" dirty="0" smtClean="0">
                <a:solidFill>
                  <a:srgbClr val="000000">
                    <a:lumMod val="75000"/>
                    <a:lumOff val="25000"/>
                  </a:srgbClr>
                </a:solidFill>
                <a:latin typeface="Arial" panose="020B0604020202020204" pitchFamily="34" charset="0"/>
                <a:cs typeface="Arial" panose="020B0604020202020204" pitchFamily="34" charset="0"/>
              </a:rPr>
              <a:t>ima serena) 2 pipa</a:t>
            </a:r>
          </a:p>
          <a:p>
            <a:pPr lvl="0">
              <a:buClr>
                <a:srgbClr val="E48312"/>
              </a:buClr>
            </a:pPr>
            <a:endParaRPr lang="es-MX" sz="14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endParaRPr lang="es-MX" sz="14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358534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1800" dirty="0">
                <a:solidFill>
                  <a:srgbClr val="000000">
                    <a:lumMod val="75000"/>
                    <a:lumOff val="25000"/>
                  </a:srgbClr>
                </a:solidFill>
                <a:latin typeface="Arial" panose="020B0604020202020204" pitchFamily="34" charset="0"/>
                <a:cs typeface="Arial" panose="020B0604020202020204" pitchFamily="34" charset="0"/>
              </a:rPr>
              <a:t>En el mes de </a:t>
            </a:r>
            <a:r>
              <a:rPr lang="es-MX" sz="1800" dirty="0" smtClean="0">
                <a:solidFill>
                  <a:srgbClr val="000000">
                    <a:lumMod val="75000"/>
                    <a:lumOff val="25000"/>
                  </a:srgbClr>
                </a:solidFill>
                <a:latin typeface="Arial" panose="020B0604020202020204" pitchFamily="34" charset="0"/>
                <a:cs typeface="Arial" panose="020B0604020202020204" pitchFamily="34" charset="0"/>
              </a:rPr>
              <a:t>Junio </a:t>
            </a:r>
            <a:r>
              <a:rPr lang="es-MX" sz="1800" dirty="0">
                <a:solidFill>
                  <a:srgbClr val="000000">
                    <a:lumMod val="75000"/>
                    <a:lumOff val="25000"/>
                  </a:srgbClr>
                </a:solidFill>
                <a:latin typeface="Arial" panose="020B0604020202020204" pitchFamily="34" charset="0"/>
                <a:cs typeface="Arial" panose="020B0604020202020204" pitchFamily="34" charset="0"/>
              </a:rPr>
              <a:t>se Gestionaron diversos tipos de apoyo  a diferentes Planteles de nivel Preescolar, Primaria y Secundaria.</a:t>
            </a: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r>
              <a:rPr lang="es-MX" sz="1800" b="1" dirty="0">
                <a:solidFill>
                  <a:srgbClr val="000000">
                    <a:lumMod val="75000"/>
                    <a:lumOff val="25000"/>
                  </a:srgbClr>
                </a:solidFill>
                <a:latin typeface="Arial" panose="020B0604020202020204" pitchFamily="34" charset="0"/>
                <a:cs typeface="Arial" panose="020B0604020202020204" pitchFamily="34" charset="0"/>
              </a:rPr>
              <a:t> </a:t>
            </a:r>
            <a:r>
              <a:rPr lang="es-MX" sz="1800" b="1" dirty="0" smtClean="0">
                <a:solidFill>
                  <a:srgbClr val="000000">
                    <a:lumMod val="75000"/>
                    <a:lumOff val="25000"/>
                  </a:srgbClr>
                </a:solidFill>
                <a:latin typeface="Arial" panose="020B0604020202020204" pitchFamily="34" charset="0"/>
                <a:cs typeface="Arial" panose="020B0604020202020204" pitchFamily="34" charset="0"/>
              </a:rPr>
              <a:t>        </a:t>
            </a:r>
            <a:r>
              <a:rPr lang="es-MX" sz="1800" b="1" dirty="0">
                <a:solidFill>
                  <a:srgbClr val="000000">
                    <a:lumMod val="75000"/>
                    <a:lumOff val="25000"/>
                  </a:srgbClr>
                </a:solidFill>
                <a:latin typeface="Arial" panose="020B0604020202020204" pitchFamily="34" charset="0"/>
                <a:cs typeface="Arial" panose="020B0604020202020204" pitchFamily="34" charset="0"/>
              </a:rPr>
              <a:t>Preescolar                                                   </a:t>
            </a:r>
            <a:r>
              <a:rPr lang="es-MX" sz="1800" dirty="0">
                <a:solidFill>
                  <a:srgbClr val="000000">
                    <a:lumMod val="75000"/>
                    <a:lumOff val="25000"/>
                  </a:srgbClr>
                </a:solidFill>
                <a:latin typeface="Arial" panose="020B0604020202020204" pitchFamily="34" charset="0"/>
                <a:cs typeface="Arial" panose="020B0604020202020204" pitchFamily="34" charset="0"/>
              </a:rPr>
              <a:t>             </a:t>
            </a:r>
            <a:endParaRPr lang="es-MX" sz="1600" dirty="0" smtClean="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r>
              <a:rPr lang="es-MX" sz="1600" dirty="0" smtClean="0">
                <a:solidFill>
                  <a:srgbClr val="000000">
                    <a:lumMod val="75000"/>
                    <a:lumOff val="25000"/>
                  </a:srgbClr>
                </a:solidFill>
                <a:latin typeface="Arial" panose="020B0604020202020204" pitchFamily="34" charset="0"/>
                <a:cs typeface="Arial" panose="020B0604020202020204" pitchFamily="34" charset="0"/>
              </a:rPr>
              <a:t>José Vasconcelos (Recolección de basura) Pintas.</a:t>
            </a:r>
          </a:p>
          <a:p>
            <a:pPr lvl="0">
              <a:buClr>
                <a:srgbClr val="E48312"/>
              </a:buClr>
              <a:buFont typeface="Wingdings" panose="05000000000000000000" pitchFamily="2" charset="2"/>
              <a:buChar char="v"/>
            </a:pPr>
            <a:r>
              <a:rPr lang="es-MX" sz="1600" dirty="0" smtClean="0">
                <a:solidFill>
                  <a:srgbClr val="000000">
                    <a:lumMod val="75000"/>
                    <a:lumOff val="25000"/>
                  </a:srgbClr>
                </a:solidFill>
                <a:latin typeface="Arial" panose="020B0604020202020204" pitchFamily="34" charset="0"/>
                <a:cs typeface="Arial" panose="020B0604020202020204" pitchFamily="34" charset="0"/>
              </a:rPr>
              <a:t>David G. Berlanga (Recolección de basura) Pintitas.</a:t>
            </a:r>
          </a:p>
          <a:p>
            <a:pPr lvl="0">
              <a:buClr>
                <a:srgbClr val="E48312"/>
              </a:buClr>
              <a:buFont typeface="Wingdings" panose="05000000000000000000" pitchFamily="2" charset="2"/>
              <a:buChar char="v"/>
            </a:pPr>
            <a:r>
              <a:rPr lang="es-MX" sz="1600" dirty="0" smtClean="0">
                <a:solidFill>
                  <a:srgbClr val="000000">
                    <a:lumMod val="75000"/>
                    <a:lumOff val="25000"/>
                  </a:srgbClr>
                </a:solidFill>
                <a:latin typeface="Arial" panose="020B0604020202020204" pitchFamily="34" charset="0"/>
                <a:cs typeface="Arial" panose="020B0604020202020204" pitchFamily="34" charset="0"/>
              </a:rPr>
              <a:t>Estefanía Castañeda (Recolección de basura) El Quince.</a:t>
            </a:r>
          </a:p>
          <a:p>
            <a:pPr lvl="0">
              <a:buClr>
                <a:srgbClr val="E48312"/>
              </a:buClr>
              <a:buFont typeface="Wingdings" panose="05000000000000000000" pitchFamily="2" charset="2"/>
              <a:buChar char="v"/>
            </a:pPr>
            <a:r>
              <a:rPr lang="es-MX" sz="1600" dirty="0" smtClean="0">
                <a:solidFill>
                  <a:srgbClr val="000000">
                    <a:lumMod val="75000"/>
                    <a:lumOff val="25000"/>
                  </a:srgbClr>
                </a:solidFill>
                <a:latin typeface="Arial" panose="020B0604020202020204" pitchFamily="34" charset="0"/>
                <a:cs typeface="Arial" panose="020B0604020202020204" pitchFamily="34" charset="0"/>
              </a:rPr>
              <a:t>José María Morelos y Pavón (Recolección de basura) El Verde.</a:t>
            </a:r>
          </a:p>
          <a:p>
            <a:pPr lvl="0">
              <a:buClr>
                <a:srgbClr val="E48312"/>
              </a:buClr>
              <a:buFont typeface="Wingdings" panose="05000000000000000000" pitchFamily="2" charset="2"/>
              <a:buChar char="v"/>
            </a:pPr>
            <a:r>
              <a:rPr lang="es-MX" sz="1600" dirty="0" smtClean="0">
                <a:solidFill>
                  <a:srgbClr val="000000">
                    <a:lumMod val="75000"/>
                    <a:lumOff val="25000"/>
                  </a:srgbClr>
                </a:solidFill>
                <a:latin typeface="Arial" panose="020B0604020202020204" pitchFamily="34" charset="0"/>
                <a:cs typeface="Arial" panose="020B0604020202020204" pitchFamily="34" charset="0"/>
              </a:rPr>
              <a:t> Pablo Gonzalo </a:t>
            </a:r>
            <a:r>
              <a:rPr lang="es-MX" sz="1600" smtClean="0">
                <a:solidFill>
                  <a:srgbClr val="000000">
                    <a:lumMod val="75000"/>
                    <a:lumOff val="25000"/>
                  </a:srgbClr>
                </a:solidFill>
                <a:latin typeface="Arial" panose="020B0604020202020204" pitchFamily="34" charset="0"/>
                <a:cs typeface="Arial" panose="020B0604020202020204" pitchFamily="34" charset="0"/>
              </a:rPr>
              <a:t>Franco (Recolección </a:t>
            </a:r>
            <a:r>
              <a:rPr lang="es-MX" sz="1600" dirty="0" smtClean="0">
                <a:solidFill>
                  <a:srgbClr val="000000">
                    <a:lumMod val="75000"/>
                    <a:lumOff val="25000"/>
                  </a:srgbClr>
                </a:solidFill>
                <a:latin typeface="Arial" panose="020B0604020202020204" pitchFamily="34" charset="0"/>
                <a:cs typeface="Arial" panose="020B0604020202020204" pitchFamily="34" charset="0"/>
              </a:rPr>
              <a:t>de basura) Insurgentes.</a:t>
            </a:r>
            <a:endParaRPr lang="es-MX" sz="16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v"/>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68500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lvl="0" indent="0">
              <a:buClr>
                <a:srgbClr val="E48312"/>
              </a:buClr>
              <a:buNone/>
            </a:pPr>
            <a:r>
              <a:rPr lang="es-MX" sz="2400" b="1" dirty="0">
                <a:solidFill>
                  <a:srgbClr val="000000">
                    <a:lumMod val="75000"/>
                    <a:lumOff val="25000"/>
                  </a:srgbClr>
                </a:solidFill>
                <a:latin typeface="Arial" panose="020B0604020202020204" pitchFamily="34" charset="0"/>
                <a:cs typeface="Arial" panose="020B0604020202020204" pitchFamily="34" charset="0"/>
              </a:rPr>
              <a:t>Primaria</a:t>
            </a:r>
          </a:p>
          <a:p>
            <a:pPr lvl="0">
              <a:buClr>
                <a:srgbClr val="E48312"/>
              </a:buClr>
              <a:buFont typeface="Wingdings" panose="05000000000000000000" pitchFamily="2" charset="2"/>
              <a:buChar char="Ø"/>
            </a:pPr>
            <a:r>
              <a:rPr lang="es-MX" sz="1600" dirty="0">
                <a:solidFill>
                  <a:srgbClr val="000000">
                    <a:lumMod val="75000"/>
                    <a:lumOff val="25000"/>
                  </a:srgbClr>
                </a:solidFill>
                <a:latin typeface="Arial" panose="020B0604020202020204" pitchFamily="34" charset="0"/>
                <a:cs typeface="Arial" panose="020B0604020202020204" pitchFamily="34" charset="0"/>
              </a:rPr>
              <a:t>Primaria Federal Independencia ( Recolección de basura ) Infonavit la </a:t>
            </a:r>
            <a:r>
              <a:rPr lang="es-MX" sz="1600" dirty="0" smtClean="0">
                <a:solidFill>
                  <a:srgbClr val="000000">
                    <a:lumMod val="75000"/>
                    <a:lumOff val="25000"/>
                  </a:srgbClr>
                </a:solidFill>
                <a:latin typeface="Arial" panose="020B0604020202020204" pitchFamily="34" charset="0"/>
                <a:cs typeface="Arial" panose="020B0604020202020204" pitchFamily="34" charset="0"/>
              </a:rPr>
              <a:t>Mesa.</a:t>
            </a:r>
            <a:endParaRPr lang="es-MX" sz="16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Ø"/>
            </a:pPr>
            <a:r>
              <a:rPr lang="es-MX" sz="1600" dirty="0">
                <a:solidFill>
                  <a:srgbClr val="000000">
                    <a:lumMod val="75000"/>
                    <a:lumOff val="25000"/>
                  </a:srgbClr>
                </a:solidFill>
                <a:latin typeface="Arial" panose="020B0604020202020204" pitchFamily="34" charset="0"/>
                <a:cs typeface="Arial" panose="020B0604020202020204" pitchFamily="34" charset="0"/>
              </a:rPr>
              <a:t>Primaria Enrique González Martínez </a:t>
            </a:r>
            <a:r>
              <a:rPr lang="es-MX" sz="1600" dirty="0" smtClean="0">
                <a:solidFill>
                  <a:srgbClr val="000000">
                    <a:lumMod val="75000"/>
                    <a:lumOff val="25000"/>
                  </a:srgbClr>
                </a:solidFill>
                <a:latin typeface="Arial" panose="020B0604020202020204" pitchFamily="34" charset="0"/>
                <a:cs typeface="Arial" panose="020B0604020202020204" pitchFamily="34" charset="0"/>
              </a:rPr>
              <a:t>(Recolección </a:t>
            </a:r>
            <a:r>
              <a:rPr lang="es-MX" sz="1600" dirty="0">
                <a:solidFill>
                  <a:srgbClr val="000000">
                    <a:lumMod val="75000"/>
                    <a:lumOff val="25000"/>
                  </a:srgbClr>
                </a:solidFill>
                <a:latin typeface="Arial" panose="020B0604020202020204" pitchFamily="34" charset="0"/>
                <a:cs typeface="Arial" panose="020B0604020202020204" pitchFamily="34" charset="0"/>
              </a:rPr>
              <a:t>de </a:t>
            </a:r>
            <a:r>
              <a:rPr lang="es-MX" sz="1600" dirty="0" smtClean="0">
                <a:solidFill>
                  <a:srgbClr val="000000">
                    <a:lumMod val="75000"/>
                    <a:lumOff val="25000"/>
                  </a:srgbClr>
                </a:solidFill>
                <a:latin typeface="Arial" panose="020B0604020202020204" pitchFamily="34" charset="0"/>
                <a:cs typeface="Arial" panose="020B0604020202020204" pitchFamily="34" charset="0"/>
              </a:rPr>
              <a:t>basura ) </a:t>
            </a:r>
            <a:r>
              <a:rPr lang="es-MX" sz="1600" dirty="0">
                <a:solidFill>
                  <a:srgbClr val="000000">
                    <a:lumMod val="75000"/>
                    <a:lumOff val="25000"/>
                  </a:srgbClr>
                </a:solidFill>
                <a:latin typeface="Arial" panose="020B0604020202020204" pitchFamily="34" charset="0"/>
                <a:cs typeface="Arial" panose="020B0604020202020204" pitchFamily="34" charset="0"/>
              </a:rPr>
              <a:t>Felipe Ángeles</a:t>
            </a:r>
            <a:r>
              <a:rPr lang="es-MX" sz="1600" dirty="0" smtClean="0">
                <a:solidFill>
                  <a:srgbClr val="000000">
                    <a:lumMod val="75000"/>
                    <a:lumOff val="25000"/>
                  </a:srgbClr>
                </a:solidFill>
                <a:latin typeface="Arial" panose="020B0604020202020204" pitchFamily="34" charset="0"/>
                <a:cs typeface="Arial" panose="020B0604020202020204" pitchFamily="34" charset="0"/>
              </a:rPr>
              <a:t>.</a:t>
            </a:r>
          </a:p>
          <a:p>
            <a:pPr lvl="0">
              <a:buClr>
                <a:srgbClr val="E48312"/>
              </a:buClr>
              <a:buFont typeface="Wingdings" panose="05000000000000000000" pitchFamily="2" charset="2"/>
              <a:buChar char="Ø"/>
            </a:pPr>
            <a:r>
              <a:rPr lang="es-MX" sz="1600" dirty="0" smtClean="0">
                <a:solidFill>
                  <a:srgbClr val="000000">
                    <a:lumMod val="75000"/>
                    <a:lumOff val="25000"/>
                  </a:srgbClr>
                </a:solidFill>
                <a:latin typeface="Arial" panose="020B0604020202020204" pitchFamily="34" charset="0"/>
                <a:cs typeface="Arial" panose="020B0604020202020204" pitchFamily="34" charset="0"/>
              </a:rPr>
              <a:t>Primaria María Guadalupe Ortiz Uribe (Recolección de basura ) Cabecera.</a:t>
            </a:r>
          </a:p>
          <a:p>
            <a:pPr lvl="0">
              <a:buClr>
                <a:srgbClr val="E48312"/>
              </a:buClr>
              <a:buFont typeface="Wingdings" panose="05000000000000000000" pitchFamily="2" charset="2"/>
              <a:buChar char="Ø"/>
            </a:pPr>
            <a:r>
              <a:rPr lang="es-MX" sz="1600" dirty="0" smtClean="0">
                <a:solidFill>
                  <a:srgbClr val="000000">
                    <a:lumMod val="75000"/>
                    <a:lumOff val="25000"/>
                  </a:srgbClr>
                </a:solidFill>
                <a:latin typeface="Arial" panose="020B0604020202020204" pitchFamily="34" charset="0"/>
                <a:cs typeface="Arial" panose="020B0604020202020204" pitchFamily="34" charset="0"/>
              </a:rPr>
              <a:t>Primaria Lázaro Cárdenas del Rio (Poda de arboles) Las Pintitas.</a:t>
            </a:r>
          </a:p>
          <a:p>
            <a:pPr lvl="0">
              <a:buClr>
                <a:srgbClr val="E48312"/>
              </a:buClr>
              <a:buFont typeface="Wingdings" panose="05000000000000000000" pitchFamily="2" charset="2"/>
              <a:buChar char="Ø"/>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pPr>
            <a:endParaRPr lang="es-MX" dirty="0">
              <a:solidFill>
                <a:srgbClr val="000000">
                  <a:lumMod val="75000"/>
                  <a:lumOff val="25000"/>
                </a:srgbClr>
              </a:solidFill>
            </a:endParaRPr>
          </a:p>
          <a:p>
            <a:endParaRPr lang="es-MX" dirty="0"/>
          </a:p>
        </p:txBody>
      </p:sp>
    </p:spTree>
    <p:extLst>
      <p:ext uri="{BB962C8B-B14F-4D97-AF65-F5344CB8AC3E}">
        <p14:creationId xmlns:p14="http://schemas.microsoft.com/office/powerpoint/2010/main" val="274839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lvl="0">
              <a:buClr>
                <a:srgbClr val="E48312"/>
              </a:buClr>
            </a:pPr>
            <a:r>
              <a:rPr lang="es-MX" sz="2400" b="1" dirty="0">
                <a:solidFill>
                  <a:srgbClr val="000000">
                    <a:lumMod val="75000"/>
                    <a:lumOff val="25000"/>
                  </a:srgbClr>
                </a:solidFill>
                <a:latin typeface="Arial" panose="020B0604020202020204" pitchFamily="34" charset="0"/>
                <a:cs typeface="Arial" panose="020B0604020202020204" pitchFamily="34" charset="0"/>
              </a:rPr>
              <a:t>Secundarias</a:t>
            </a:r>
            <a:r>
              <a:rPr lang="es-MX" b="1" dirty="0">
                <a:solidFill>
                  <a:srgbClr val="000000">
                    <a:lumMod val="75000"/>
                    <a:lumOff val="25000"/>
                  </a:srgbClr>
                </a:solidFill>
              </a:rPr>
              <a:t> </a:t>
            </a:r>
            <a:endParaRPr lang="es-MX" sz="1800" b="1" dirty="0">
              <a:solidFill>
                <a:srgbClr val="000000">
                  <a:lumMod val="75000"/>
                  <a:lumOff val="25000"/>
                </a:srgbClr>
              </a:solidFill>
              <a:latin typeface="Arial" panose="020B0604020202020204" pitchFamily="34" charset="0"/>
              <a:cs typeface="Arial" panose="020B0604020202020204" pitchFamily="34" charset="0"/>
            </a:endParaRPr>
          </a:p>
          <a:p>
            <a:pPr lvl="0">
              <a:buClr>
                <a:srgbClr val="E48312"/>
              </a:buClr>
              <a:buFont typeface="Wingdings" panose="05000000000000000000" pitchFamily="2" charset="2"/>
              <a:buChar char="§"/>
            </a:pPr>
            <a:r>
              <a:rPr lang="es-MX" sz="1600" dirty="0">
                <a:solidFill>
                  <a:srgbClr val="000000">
                    <a:lumMod val="75000"/>
                    <a:lumOff val="25000"/>
                  </a:srgbClr>
                </a:solidFill>
                <a:latin typeface="Arial" panose="020B0604020202020204" pitchFamily="34" charset="0"/>
                <a:cs typeface="Arial" panose="020B0604020202020204" pitchFamily="34" charset="0"/>
              </a:rPr>
              <a:t>Secundaria General 102 (Recolección de </a:t>
            </a:r>
            <a:r>
              <a:rPr lang="es-MX" sz="1600" dirty="0" smtClean="0">
                <a:solidFill>
                  <a:srgbClr val="000000">
                    <a:lumMod val="75000"/>
                    <a:lumOff val="25000"/>
                  </a:srgbClr>
                </a:solidFill>
                <a:latin typeface="Arial" panose="020B0604020202020204" pitchFamily="34" charset="0"/>
                <a:cs typeface="Arial" panose="020B0604020202020204" pitchFamily="34" charset="0"/>
              </a:rPr>
              <a:t>basura 2 veces) </a:t>
            </a:r>
            <a:r>
              <a:rPr lang="es-MX" sz="1600" dirty="0">
                <a:solidFill>
                  <a:srgbClr val="000000">
                    <a:lumMod val="75000"/>
                    <a:lumOff val="25000"/>
                  </a:srgbClr>
                </a:solidFill>
                <a:latin typeface="Arial" panose="020B0604020202020204" pitchFamily="34" charset="0"/>
                <a:cs typeface="Arial" panose="020B0604020202020204" pitchFamily="34" charset="0"/>
              </a:rPr>
              <a:t>Santa Rosa- Las Pintas</a:t>
            </a:r>
            <a:r>
              <a:rPr lang="es-MX" sz="1600" dirty="0" smtClean="0">
                <a:solidFill>
                  <a:srgbClr val="000000">
                    <a:lumMod val="75000"/>
                    <a:lumOff val="25000"/>
                  </a:srgbClr>
                </a:solidFill>
                <a:latin typeface="Arial" panose="020B0604020202020204" pitchFamily="34" charset="0"/>
                <a:cs typeface="Arial" panose="020B0604020202020204" pitchFamily="34" charset="0"/>
              </a:rPr>
              <a:t>. </a:t>
            </a:r>
          </a:p>
          <a:p>
            <a:pPr lvl="0">
              <a:buClr>
                <a:srgbClr val="E48312"/>
              </a:buClr>
              <a:buFont typeface="Wingdings" panose="05000000000000000000" pitchFamily="2" charset="2"/>
              <a:buChar char="§"/>
            </a:pPr>
            <a:r>
              <a:rPr lang="es-MX" sz="1600" dirty="0" smtClean="0">
                <a:solidFill>
                  <a:srgbClr val="000000">
                    <a:lumMod val="75000"/>
                    <a:lumOff val="25000"/>
                  </a:srgbClr>
                </a:solidFill>
                <a:latin typeface="Arial" panose="020B0604020202020204" pitchFamily="34" charset="0"/>
                <a:cs typeface="Arial" panose="020B0604020202020204" pitchFamily="34" charset="0"/>
              </a:rPr>
              <a:t>Secundaria General 81 (Recolección de basura) Las Pintitas.</a:t>
            </a:r>
          </a:p>
          <a:p>
            <a:pPr lvl="0">
              <a:buClr>
                <a:srgbClr val="E48312"/>
              </a:buClr>
              <a:buFont typeface="Wingdings" panose="05000000000000000000" pitchFamily="2" charset="2"/>
              <a:buChar char="§"/>
            </a:pPr>
            <a:r>
              <a:rPr lang="es-MX" sz="1600" dirty="0" smtClean="0">
                <a:solidFill>
                  <a:srgbClr val="000000">
                    <a:lumMod val="75000"/>
                    <a:lumOff val="25000"/>
                  </a:srgbClr>
                </a:solidFill>
                <a:latin typeface="Arial" panose="020B0604020202020204" pitchFamily="34" charset="0"/>
                <a:cs typeface="Arial" panose="020B0604020202020204" pitchFamily="34" charset="0"/>
              </a:rPr>
              <a:t>Secundaria Mixta Foránea 10 (desazolvé de aguas negras) Cabecera.</a:t>
            </a:r>
            <a:endParaRPr lang="es-MX" sz="1600" dirty="0">
              <a:solidFill>
                <a:srgbClr val="000000">
                  <a:lumMod val="75000"/>
                  <a:lumOff val="25000"/>
                </a:srgbClr>
              </a:solidFill>
              <a:latin typeface="Arial" panose="020B0604020202020204" pitchFamily="34" charset="0"/>
              <a:cs typeface="Arial" panose="020B0604020202020204" pitchFamily="34" charset="0"/>
            </a:endParaRPr>
          </a:p>
          <a:p>
            <a:pPr marL="0" lvl="0" indent="0">
              <a:buClr>
                <a:srgbClr val="E48312"/>
              </a:buClr>
              <a:buNone/>
            </a:pPr>
            <a:endParaRPr lang="es-MX" sz="1800" dirty="0">
              <a:solidFill>
                <a:srgbClr val="000000">
                  <a:lumMod val="75000"/>
                  <a:lumOff val="25000"/>
                </a:srgbClr>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277256484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2819</TotalTime>
  <Words>880</Words>
  <Application>Microsoft Office PowerPoint</Application>
  <PresentationFormat>Panorámica</PresentationFormat>
  <Paragraphs>72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Calibri Light</vt:lpstr>
      <vt:lpstr>Courier New</vt:lpstr>
      <vt:lpstr>Wingdings</vt:lpstr>
      <vt:lpstr>Retrospección</vt:lpstr>
      <vt:lpstr>Presentación de PowerPoint</vt:lpstr>
      <vt:lpstr>    Conmemoraciones Cívicas celebradas en el Municipio</vt:lpstr>
      <vt:lpstr>  Actividad Lúdica Pedagógica </vt:lpstr>
      <vt:lpstr>  Taller “ Recrea Familia”</vt:lpstr>
      <vt:lpstr>            Eventos de Promoción Educativa</vt:lpstr>
      <vt:lpstr>Colaboración con otras Dependencias</vt:lpstr>
      <vt:lpstr>Presentación de PowerPoint</vt:lpstr>
      <vt:lpstr>Presentación de PowerPoint</vt:lpstr>
      <vt:lpstr>Presentación de PowerPoint</vt:lpstr>
      <vt:lpstr> Gestiones </vt:lpstr>
      <vt:lpstr>  Entrega de Insumos</vt:lpstr>
      <vt:lpstr> Apoyar a los Ciudadanos para que continúen con sus estudios </vt:lpstr>
      <vt:lpstr> Implementar Proyectos de Intervención que aumenten el nivel Educativo de los ciudadanos del Municipio </vt:lpstr>
      <vt:lpstr> Otras Actividades</vt:lpstr>
      <vt:lpstr>Anexos</vt:lpstr>
      <vt:lpstr>Dirección de Educación Municipal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Educacion</cp:lastModifiedBy>
  <cp:revision>322</cp:revision>
  <dcterms:created xsi:type="dcterms:W3CDTF">2022-07-05T20:39:21Z</dcterms:created>
  <dcterms:modified xsi:type="dcterms:W3CDTF">2023-07-03T16:15:48Z</dcterms:modified>
</cp:coreProperties>
</file>