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1" r:id="rId5"/>
    <p:sldId id="274" r:id="rId6"/>
    <p:sldId id="300" r:id="rId7"/>
    <p:sldId id="301" r:id="rId8"/>
    <p:sldId id="302" r:id="rId9"/>
    <p:sldId id="303" r:id="rId10"/>
    <p:sldId id="275" r:id="rId11"/>
    <p:sldId id="293" r:id="rId12"/>
    <p:sldId id="259" r:id="rId13"/>
    <p:sldId id="289" r:id="rId14"/>
    <p:sldId id="290" r:id="rId15"/>
    <p:sldId id="294" r:id="rId16"/>
    <p:sldId id="26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perez" userId="454af788293ee10f" providerId="LiveId" clId="{9E138E4A-77F7-4FAD-9EC4-ED1168B5DD04}"/>
    <pc:docChg chg="undo custSel delSld modSld">
      <pc:chgData name="miguel perez" userId="454af788293ee10f" providerId="LiveId" clId="{9E138E4A-77F7-4FAD-9EC4-ED1168B5DD04}" dt="2023-05-02T19:20:19.022" v="825" actId="20577"/>
      <pc:docMkLst>
        <pc:docMk/>
      </pc:docMkLst>
      <pc:sldChg chg="modSp mod">
        <pc:chgData name="miguel perez" userId="454af788293ee10f" providerId="LiveId" clId="{9E138E4A-77F7-4FAD-9EC4-ED1168B5DD04}" dt="2023-04-27T19:34:04.610" v="9" actId="20577"/>
        <pc:sldMkLst>
          <pc:docMk/>
          <pc:sldMk cId="4275063157" sldId="256"/>
        </pc:sldMkLst>
        <pc:spChg chg="mod">
          <ac:chgData name="miguel perez" userId="454af788293ee10f" providerId="LiveId" clId="{9E138E4A-77F7-4FAD-9EC4-ED1168B5DD04}" dt="2023-04-27T19:34:04.610" v="9" actId="20577"/>
          <ac:spMkLst>
            <pc:docMk/>
            <pc:sldMk cId="4275063157" sldId="256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1:48.417" v="57" actId="20577"/>
        <pc:sldMkLst>
          <pc:docMk/>
          <pc:sldMk cId="3071489318" sldId="257"/>
        </pc:sldMkLst>
        <pc:spChg chg="mod">
          <ac:chgData name="miguel perez" userId="454af788293ee10f" providerId="LiveId" clId="{9E138E4A-77F7-4FAD-9EC4-ED1168B5DD04}" dt="2023-05-02T18:51:48.417" v="57" actId="20577"/>
          <ac:spMkLst>
            <pc:docMk/>
            <pc:sldMk cId="3071489318" sldId="257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9:20:19.022" v="825" actId="20577"/>
        <pc:sldMkLst>
          <pc:docMk/>
          <pc:sldMk cId="2689707215" sldId="258"/>
        </pc:sldMkLst>
        <pc:spChg chg="mod">
          <ac:chgData name="miguel perez" userId="454af788293ee10f" providerId="LiveId" clId="{9E138E4A-77F7-4FAD-9EC4-ED1168B5DD04}" dt="2023-05-02T19:20:19.022" v="825" actId="20577"/>
          <ac:spMkLst>
            <pc:docMk/>
            <pc:sldMk cId="2689707215" sldId="258"/>
            <ac:spMk id="3" creationId="{00000000-0000-0000-0000-000000000000}"/>
          </ac:spMkLst>
        </pc:spChg>
      </pc:sldChg>
      <pc:sldChg chg="addSp delSp modSp mod">
        <pc:chgData name="miguel perez" userId="454af788293ee10f" providerId="LiveId" clId="{9E138E4A-77F7-4FAD-9EC4-ED1168B5DD04}" dt="2023-05-02T19:18:13.478" v="763" actId="12"/>
        <pc:sldMkLst>
          <pc:docMk/>
          <pc:sldMk cId="1662258457" sldId="274"/>
        </pc:sldMkLst>
        <pc:spChg chg="mod">
          <ac:chgData name="miguel perez" userId="454af788293ee10f" providerId="LiveId" clId="{9E138E4A-77F7-4FAD-9EC4-ED1168B5DD04}" dt="2023-05-02T19:18:13.478" v="763" actId="12"/>
          <ac:spMkLst>
            <pc:docMk/>
            <pc:sldMk cId="1662258457" sldId="274"/>
            <ac:spMk id="3" creationId="{00000000-0000-0000-0000-000000000000}"/>
          </ac:spMkLst>
        </pc:spChg>
        <pc:spChg chg="add del">
          <ac:chgData name="miguel perez" userId="454af788293ee10f" providerId="LiveId" clId="{9E138E4A-77F7-4FAD-9EC4-ED1168B5DD04}" dt="2023-05-02T19:06:57.299" v="370"/>
          <ac:spMkLst>
            <pc:docMk/>
            <pc:sldMk cId="1662258457" sldId="274"/>
            <ac:spMk id="4" creationId="{C5DB68AC-2A3E-AF6D-43B3-7830AAB17244}"/>
          </ac:spMkLst>
        </pc:spChg>
      </pc:sldChg>
      <pc:sldChg chg="modSp mod">
        <pc:chgData name="miguel perez" userId="454af788293ee10f" providerId="LiveId" clId="{9E138E4A-77F7-4FAD-9EC4-ED1168B5DD04}" dt="2023-04-27T20:16:08.825" v="56" actId="20577"/>
        <pc:sldMkLst>
          <pc:docMk/>
          <pc:sldMk cId="3767571782" sldId="275"/>
        </pc:sldMkLst>
        <pc:spChg chg="mod">
          <ac:chgData name="miguel perez" userId="454af788293ee10f" providerId="LiveId" clId="{9E138E4A-77F7-4FAD-9EC4-ED1168B5DD04}" dt="2023-04-27T20:16:08.825" v="56" actId="20577"/>
          <ac:spMkLst>
            <pc:docMk/>
            <pc:sldMk cId="3767571782" sldId="275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2:27.761" v="61" actId="20577"/>
        <pc:sldMkLst>
          <pc:docMk/>
          <pc:sldMk cId="18812466" sldId="291"/>
        </pc:sldMkLst>
        <pc:spChg chg="mod">
          <ac:chgData name="miguel perez" userId="454af788293ee10f" providerId="LiveId" clId="{9E138E4A-77F7-4FAD-9EC4-ED1168B5DD04}" dt="2023-05-02T18:52:27.761" v="61" actId="20577"/>
          <ac:spMkLst>
            <pc:docMk/>
            <pc:sldMk cId="18812466" sldId="291"/>
            <ac:spMk id="3" creationId="{00000000-0000-0000-0000-000000000000}"/>
          </ac:spMkLst>
        </pc:spChg>
      </pc:sldChg>
      <pc:sldChg chg="del">
        <pc:chgData name="miguel perez" userId="454af788293ee10f" providerId="LiveId" clId="{9E138E4A-77F7-4FAD-9EC4-ED1168B5DD04}" dt="2023-04-27T19:44:03.987" v="31" actId="47"/>
        <pc:sldMkLst>
          <pc:docMk/>
          <pc:sldMk cId="2577709143" sldId="292"/>
        </pc:sldMkLst>
      </pc:sldChg>
      <pc:sldChg chg="modSp mod">
        <pc:chgData name="miguel perez" userId="454af788293ee10f" providerId="LiveId" clId="{9E138E4A-77F7-4FAD-9EC4-ED1168B5DD04}" dt="2023-05-02T19:01:17.063" v="363" actId="20577"/>
        <pc:sldMkLst>
          <pc:docMk/>
          <pc:sldMk cId="3585340081" sldId="300"/>
        </pc:sldMkLst>
        <pc:spChg chg="mod">
          <ac:chgData name="miguel perez" userId="454af788293ee10f" providerId="LiveId" clId="{9E138E4A-77F7-4FAD-9EC4-ED1168B5DD04}" dt="2023-04-27T19:43:55.953" v="30"/>
          <ac:spMkLst>
            <pc:docMk/>
            <pc:sldMk cId="3585340081" sldId="300"/>
            <ac:spMk id="2" creationId="{00000000-0000-0000-0000-000000000000}"/>
          </ac:spMkLst>
        </pc:spChg>
        <pc:spChg chg="mod">
          <ac:chgData name="miguel perez" userId="454af788293ee10f" providerId="LiveId" clId="{9E138E4A-77F7-4FAD-9EC4-ED1168B5DD04}" dt="2023-05-02T19:01:17.063" v="363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4-27T19:37:18.010" v="29" actId="20577"/>
        <pc:sldMkLst>
          <pc:docMk/>
          <pc:sldMk cId="685007979" sldId="301"/>
        </pc:sldMkLst>
        <pc:spChg chg="mod">
          <ac:chgData name="miguel perez" userId="454af788293ee10f" providerId="LiveId" clId="{9E138E4A-77F7-4FAD-9EC4-ED1168B5DD04}" dt="2023-04-27T19:37:18.010" v="29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9E138E4A-77F7-4FAD-9EC4-ED1168B5DD04}" dt="2023-05-02T18:52:00.987" v="60" actId="47"/>
        <pc:sldMkLst>
          <pc:docMk/>
          <pc:sldMk cId="3457558122" sldId="304"/>
        </pc:sldMkLst>
        <pc:spChg chg="mod">
          <ac:chgData name="miguel perez" userId="454af788293ee10f" providerId="LiveId" clId="{9E138E4A-77F7-4FAD-9EC4-ED1168B5DD04}" dt="2023-05-02T18:51:57.532" v="59" actId="5793"/>
          <ac:spMkLst>
            <pc:docMk/>
            <pc:sldMk cId="3457558122" sldId="304"/>
            <ac:spMk id="3" creationId="{F3E0596D-64AD-2E2B-CB87-02A4F8CE39DF}"/>
          </ac:spMkLst>
        </pc:spChg>
      </pc:sldChg>
    </pc:docChg>
  </pc:docChgLst>
  <pc:docChgLst>
    <pc:chgData name="miguel perez" userId="454af788293ee10f" providerId="LiveId" clId="{AB11B5DF-3710-4723-86CD-705278AC9917}"/>
    <pc:docChg chg="custSel addSld delSld modSld">
      <pc:chgData name="miguel perez" userId="454af788293ee10f" providerId="LiveId" clId="{AB11B5DF-3710-4723-86CD-705278AC9917}" dt="2023-03-28T18:40:13.878" v="684" actId="5793"/>
      <pc:docMkLst>
        <pc:docMk/>
      </pc:docMkLst>
      <pc:sldChg chg="addSp delSp modSp mod">
        <pc:chgData name="miguel perez" userId="454af788293ee10f" providerId="LiveId" clId="{AB11B5DF-3710-4723-86CD-705278AC9917}" dt="2023-03-28T18:40:13.878" v="684" actId="5793"/>
        <pc:sldMkLst>
          <pc:docMk/>
          <pc:sldMk cId="3071489318" sldId="257"/>
        </pc:sldMkLst>
        <pc:spChg chg="mod">
          <ac:chgData name="miguel perez" userId="454af788293ee10f" providerId="LiveId" clId="{AB11B5DF-3710-4723-86CD-705278AC9917}" dt="2023-03-28T18:40:13.878" v="684" actId="5793"/>
          <ac:spMkLst>
            <pc:docMk/>
            <pc:sldMk cId="3071489318" sldId="257"/>
            <ac:spMk id="3" creationId="{00000000-0000-0000-0000-000000000000}"/>
          </ac:spMkLst>
        </pc:spChg>
        <pc:spChg chg="add del">
          <ac:chgData name="miguel perez" userId="454af788293ee10f" providerId="LiveId" clId="{AB11B5DF-3710-4723-86CD-705278AC9917}" dt="2023-03-28T18:07:14.414" v="18"/>
          <ac:spMkLst>
            <pc:docMk/>
            <pc:sldMk cId="3071489318" sldId="257"/>
            <ac:spMk id="8" creationId="{44082320-01B4-62DF-C8A3-FFA61C5B09A5}"/>
          </ac:spMkLst>
        </pc:spChg>
      </pc:sldChg>
      <pc:sldChg chg="modSp mod">
        <pc:chgData name="miguel perez" userId="454af788293ee10f" providerId="LiveId" clId="{AB11B5DF-3710-4723-86CD-705278AC9917}" dt="2023-03-28T18:11:56.662" v="120" actId="20577"/>
        <pc:sldMkLst>
          <pc:docMk/>
          <pc:sldMk cId="1662258457" sldId="274"/>
        </pc:sldMkLst>
        <pc:spChg chg="mod">
          <ac:chgData name="miguel perez" userId="454af788293ee10f" providerId="LiveId" clId="{AB11B5DF-3710-4723-86CD-705278AC9917}" dt="2023-03-28T18:11:56.662" v="120" actId="20577"/>
          <ac:spMkLst>
            <pc:docMk/>
            <pc:sldMk cId="1662258457" sldId="274"/>
            <ac:spMk id="3" creationId="{00000000-0000-0000-0000-000000000000}"/>
          </ac:spMkLst>
        </pc:spChg>
      </pc:sldChg>
      <pc:sldChg chg="delSp modSp mod">
        <pc:chgData name="miguel perez" userId="454af788293ee10f" providerId="LiveId" clId="{AB11B5DF-3710-4723-86CD-705278AC9917}" dt="2023-03-28T18:14:33.278" v="132"/>
        <pc:sldMkLst>
          <pc:docMk/>
          <pc:sldMk cId="3767571782" sldId="275"/>
        </pc:sldMkLst>
        <pc:spChg chg="mod">
          <ac:chgData name="miguel perez" userId="454af788293ee10f" providerId="LiveId" clId="{AB11B5DF-3710-4723-86CD-705278AC9917}" dt="2023-03-28T18:14:33.278" v="132"/>
          <ac:spMkLst>
            <pc:docMk/>
            <pc:sldMk cId="3767571782" sldId="275"/>
            <ac:spMk id="3" creationId="{00000000-0000-0000-0000-000000000000}"/>
          </ac:spMkLst>
        </pc:spChg>
        <pc:spChg chg="del mod">
          <ac:chgData name="miguel perez" userId="454af788293ee10f" providerId="LiveId" clId="{AB11B5DF-3710-4723-86CD-705278AC9917}" dt="2023-03-28T18:13:35.645" v="128"/>
          <ac:spMkLst>
            <pc:docMk/>
            <pc:sldMk cId="3767571782" sldId="275"/>
            <ac:spMk id="5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6:10.992" v="133" actId="20577"/>
        <pc:sldMkLst>
          <pc:docMk/>
          <pc:sldMk cId="358501321" sldId="290"/>
        </pc:sldMkLst>
        <pc:spChg chg="mod">
          <ac:chgData name="miguel perez" userId="454af788293ee10f" providerId="LiveId" clId="{AB11B5DF-3710-4723-86CD-705278AC9917}" dt="2023-03-28T18:16:10.992" v="133" actId="20577"/>
          <ac:spMkLst>
            <pc:docMk/>
            <pc:sldMk cId="358501321" sldId="290"/>
            <ac:spMk id="7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27:38.998" v="547"/>
        <pc:sldMkLst>
          <pc:docMk/>
          <pc:sldMk cId="18812466" sldId="291"/>
        </pc:sldMkLst>
        <pc:spChg chg="mod">
          <ac:chgData name="miguel perez" userId="454af788293ee10f" providerId="LiveId" clId="{AB11B5DF-3710-4723-86CD-705278AC9917}" dt="2023-03-28T18:27:38.998" v="547"/>
          <ac:spMkLst>
            <pc:docMk/>
            <pc:sldMk cId="18812466" sldId="29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2:14.973" v="122" actId="5793"/>
        <pc:sldMkLst>
          <pc:docMk/>
          <pc:sldMk cId="2577709143" sldId="292"/>
        </pc:sldMkLst>
        <pc:spChg chg="mod">
          <ac:chgData name="miguel perez" userId="454af788293ee10f" providerId="LiveId" clId="{AB11B5DF-3710-4723-86CD-705278AC9917}" dt="2023-03-28T18:12:14.973" v="122" actId="5793"/>
          <ac:spMkLst>
            <pc:docMk/>
            <pc:sldMk cId="2577709143" sldId="292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6.210" v="545" actId="47"/>
        <pc:sldMkLst>
          <pc:docMk/>
          <pc:sldMk cId="1390226308" sldId="295"/>
        </pc:sldMkLst>
        <pc:spChg chg="mod">
          <ac:chgData name="miguel perez" userId="454af788293ee10f" providerId="LiveId" clId="{AB11B5DF-3710-4723-86CD-705278AC9917}" dt="2023-03-28T18:11:12.917" v="61" actId="5793"/>
          <ac:spMkLst>
            <pc:docMk/>
            <pc:sldMk cId="1390226308" sldId="295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4.302" v="544" actId="47"/>
        <pc:sldMkLst>
          <pc:docMk/>
          <pc:sldMk cId="653773082" sldId="299"/>
        </pc:sldMkLst>
        <pc:spChg chg="mod">
          <ac:chgData name="miguel perez" userId="454af788293ee10f" providerId="LiveId" clId="{AB11B5DF-3710-4723-86CD-705278AC9917}" dt="2023-03-28T18:11:04.760" v="59" actId="20577"/>
          <ac:spMkLst>
            <pc:docMk/>
            <pc:sldMk cId="653773082" sldId="299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7:07.820" v="560" actId="20577"/>
        <pc:sldMkLst>
          <pc:docMk/>
          <pc:sldMk cId="3585340081" sldId="300"/>
        </pc:sldMkLst>
        <pc:spChg chg="mod">
          <ac:chgData name="miguel perez" userId="454af788293ee10f" providerId="LiveId" clId="{AB11B5DF-3710-4723-86CD-705278AC9917}" dt="2023-03-28T18:37:07.820" v="560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0:32.029" v="0" actId="20577"/>
        <pc:sldMkLst>
          <pc:docMk/>
          <pc:sldMk cId="685007979" sldId="301"/>
        </pc:sldMkLst>
        <pc:spChg chg="mod">
          <ac:chgData name="miguel perez" userId="454af788293ee10f" providerId="LiveId" clId="{AB11B5DF-3710-4723-86CD-705278AC9917}" dt="2023-03-28T18:00:32.029" v="0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8:32.839" v="675" actId="20577"/>
        <pc:sldMkLst>
          <pc:docMk/>
          <pc:sldMk cId="2748392334" sldId="302"/>
        </pc:sldMkLst>
        <pc:spChg chg="mod">
          <ac:chgData name="miguel perez" userId="454af788293ee10f" providerId="LiveId" clId="{AB11B5DF-3710-4723-86CD-705278AC9917}" dt="2023-03-28T18:38:32.839" v="675" actId="20577"/>
          <ac:spMkLst>
            <pc:docMk/>
            <pc:sldMk cId="2748392334" sldId="302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2:51.855" v="1" actId="20577"/>
        <pc:sldMkLst>
          <pc:docMk/>
          <pc:sldMk cId="2772564849" sldId="303"/>
        </pc:sldMkLst>
        <pc:spChg chg="mod">
          <ac:chgData name="miguel perez" userId="454af788293ee10f" providerId="LiveId" clId="{AB11B5DF-3710-4723-86CD-705278AC9917}" dt="2023-03-28T18:02:51.855" v="1" actId="20577"/>
          <ac:spMkLst>
            <pc:docMk/>
            <pc:sldMk cId="2772564849" sldId="303"/>
            <ac:spMk id="3" creationId="{00000000-0000-0000-0000-000000000000}"/>
          </ac:spMkLst>
        </pc:spChg>
      </pc:sldChg>
      <pc:sldChg chg="new del">
        <pc:chgData name="miguel perez" userId="454af788293ee10f" providerId="LiveId" clId="{AB11B5DF-3710-4723-86CD-705278AC9917}" dt="2023-03-28T18:39:43.117" v="677" actId="47"/>
        <pc:sldMkLst>
          <pc:docMk/>
          <pc:sldMk cId="340656196" sldId="304"/>
        </pc:sldMkLst>
      </pc:sldChg>
      <pc:sldChg chg="modSp new mod">
        <pc:chgData name="miguel perez" userId="454af788293ee10f" providerId="LiveId" clId="{AB11B5DF-3710-4723-86CD-705278AC9917}" dt="2023-03-28T18:40:05.614" v="681"/>
        <pc:sldMkLst>
          <pc:docMk/>
          <pc:sldMk cId="3457558122" sldId="304"/>
        </pc:sldMkLst>
        <pc:spChg chg="mod">
          <ac:chgData name="miguel perez" userId="454af788293ee10f" providerId="LiveId" clId="{AB11B5DF-3710-4723-86CD-705278AC9917}" dt="2023-03-28T18:40:05.614" v="681"/>
          <ac:spMkLst>
            <pc:docMk/>
            <pc:sldMk cId="3457558122" sldId="304"/>
            <ac:spMk id="3" creationId="{F3E0596D-64AD-2E2B-CB87-02A4F8CE39DF}"/>
          </ac:spMkLst>
        </pc:spChg>
      </pc:sldChg>
      <pc:sldChg chg="new del">
        <pc:chgData name="miguel perez" userId="454af788293ee10f" providerId="LiveId" clId="{AB11B5DF-3710-4723-86CD-705278AC9917}" dt="2023-03-28T18:39:48.882" v="679" actId="47"/>
        <pc:sldMkLst>
          <pc:docMk/>
          <pc:sldMk cId="4280414554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01/06/2023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/>
          </a:p>
          <a:p>
            <a:pPr algn="ctr"/>
            <a:r>
              <a:rPr lang="es-MX" b="1" dirty="0"/>
              <a:t>H. AYUNTAMIENTO CONSTITUCIONAL DE EL SALTO</a:t>
            </a:r>
          </a:p>
          <a:p>
            <a:pPr algn="ctr"/>
            <a:r>
              <a:rPr lang="es-MX" b="1" dirty="0"/>
              <a:t>DIRECCION DE EDUCACIÓN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b="1" dirty="0"/>
          </a:p>
          <a:p>
            <a:pPr algn="ctr"/>
            <a:r>
              <a:rPr lang="es-MX" b="1" dirty="0"/>
              <a:t>INFORME MENSUAL DE ACTIVIDADES </a:t>
            </a:r>
            <a:r>
              <a:rPr lang="es-MX" b="1" dirty="0" smtClean="0"/>
              <a:t>mayo </a:t>
            </a:r>
            <a:r>
              <a:rPr lang="es-MX" b="1" dirty="0"/>
              <a:t>2023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7658793" y="5166043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Gestiones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18838"/>
          </a:xfrm>
        </p:spPr>
        <p:txBody>
          <a:bodyPr/>
          <a:lstStyle/>
          <a:p>
            <a:pPr lvl="0" algn="just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llevo a cabo el día 15 de mayo en Expo Guadalajara, desayuno en homenaje solemne al merito docente con maestros de 30 y 40 años de servicio; en representación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presidente Lic. Ricardo Santillán, el Mtro.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Miguel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Pérez, director de educación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asistió.</a:t>
            </a:r>
          </a:p>
          <a:p>
            <a:pPr lvl="0" algn="just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realizo el día 15 de mayo Homenaje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solemne al mérito docente para maestros con 30 y 40 años de servicio, en el teatro degollado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 día 18 de mayo se festejo el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día de los maestros en Hacienda Los Pozos con presencia de aproximadamente 1200 maestros y maestras del municipio de educación básica y media superior.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blob:https://web.whatsapp.com/33b66d0e-f7ba-4050-ae01-7c7289af6f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blob:https://web.whatsapp.com/866facb9-9cd4-4eb5-af2f-a050e88618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Entrega de Insumos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200" b="1" dirty="0"/>
              <a:t>Apoyar a los Ciudadanos para que continúen con sus estudios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83521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del COBAEJ, ubicado en la Delegación Pintitas, donde jóvenes y adultos mayores pueden continuar sus estudios.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INNEJAL, ubicado en Cabecera Municipal, donde se a derivado a mas de 6 personas.</a:t>
            </a:r>
          </a:p>
        </p:txBody>
      </p:sp>
      <p:sp>
        <p:nvSpPr>
          <p:cNvPr id="4" name="AutoShape 2" descr="blob:https://web.whatsapp.com/49042135-a93a-4327-97b7-c9d58bd2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Implementar Proyectos de Intervención que aumenten el nivel Educativo de los ciudadanos del Municipio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Transporte Escolar, donde jóvenes del CUT Tonalá y  Zapotlanejo adquieren dicha ayuda; beneficiando  un total de 90 estudiantes, con un horario de 6:00 de la mañana a 8:00 de la noche de lunes a viernes.</a:t>
            </a:r>
          </a:p>
        </p:txBody>
      </p:sp>
    </p:spTree>
    <p:extLst>
      <p:ext uri="{BB962C8B-B14F-4D97-AF65-F5344CB8AC3E}">
        <p14:creationId xmlns:p14="http://schemas.microsoft.com/office/powerpoint/2010/main" val="42305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Otras Actividades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día 30 de mayo se llevo acabo la tercera sesión del Consejo Municipal de Participación Social  en la Educación (CMPSE), en la escuela primaria “Amado Nervo” con domicilio en calle: Av. De la Cuesta #27 Col. La Loma, Delegación El Verde, con la participación de 25 personas (directivos, supervisora de zona y regidora de educación.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onde se abordaron temas de interés educativo como: poda de árboles,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 de trabajo para garantizar la salud animal de mascotas y animales de </a:t>
            </a:r>
            <a:r>
              <a:rPr lang="es-MX" sz="1600" smtClean="0">
                <a:latin typeface="Arial" panose="020B0604020202020204" pitchFamily="34" charset="0"/>
                <a:cs typeface="Arial" panose="020B0604020202020204" pitchFamily="34" charset="0"/>
              </a:rPr>
              <a:t>compañía cercanos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MX" sz="1600" smtClean="0">
                <a:latin typeface="Arial" panose="020B0604020202020204" pitchFamily="34" charset="0"/>
                <a:cs typeface="Arial" panose="020B0604020202020204" pitchFamily="34" charset="0"/>
              </a:rPr>
              <a:t>planteles escolares.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día 30 de mayo se llevo a cabo el arranque de la construcción del Domo Escolar en el Preescolar Francisco Gabilondo Soler. 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Anexos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575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Dirección de Educación Municipal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Casa de la Cultura, Narciso Mendoza #18, Col. Centro, El Salto</a:t>
            </a:r>
          </a:p>
          <a:p>
            <a:endParaRPr lang="es-MX" dirty="0"/>
          </a:p>
          <a:p>
            <a:r>
              <a:rPr lang="es-MX" dirty="0"/>
              <a:t>(33) 32 84 14 40 Ext. 314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 fontScale="90000"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 Conmemoraciones Cívicas celebradas en el Municipio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75bc097c-9983-4304-b1a9-12329f083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Actividad Lúdica Pedagógica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día 16 de mayo se hizo acompañamiento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jóvenes estudiantes del CECYTEJ LA HIGUERA para la presentación de la obra de teatro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PINOCHO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 feria municipal del libro 2023 en EL SALTO, JALISCO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Se llevo a cabo el día 18 de mayo el evento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inicial de la feria municipal del libro 2023 con presencia de alumnos de la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Primaria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María Guadalupe Ortiz Uribe, zona 121 de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Cabecera Municipal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. Obra teatral de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Pinocho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,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Maratón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de lectura y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Cuentacuentos.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 día 19 de mayo se conto con la participación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de la librería Quinto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Elemento; quienes ofrecieron variedad de libros y algunos productos de bisutería.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 día 20 y 21 de mayo se realizo la presentación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del ballet folclórico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con la participación de la  Secundaria General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81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J. Jesús González Gallo en la Delegación Las Pintitas, del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Mtro. Javier Juárez 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González.</a:t>
            </a:r>
            <a:endParaRPr lang="es-MX" sz="1600" dirty="0" smtClean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Taller “ Recrea Familia”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/>
              <a:t> </a:t>
            </a:r>
            <a:br>
              <a:rPr lang="es-MX" sz="3600" b="1" dirty="0"/>
            </a:br>
            <a:r>
              <a:rPr lang="es-MX" sz="3600" b="1" dirty="0"/>
              <a:t>  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Eventos </a:t>
            </a: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 Promoción Educativa</a:t>
            </a:r>
            <a:endParaRPr lang="es-MX" sz="27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ü"/>
              <a:defRPr/>
            </a:pP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día 4 de mayo en la Escuela Revolución de Las Pintas, se trabajo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conjunto con el Mtro. Fernando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Díaz director de la Orquesta sinfónica, se realizo inventario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instrumentos y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armado de algunos de ellos.</a:t>
            </a:r>
            <a:endParaRPr lang="es-MX" sz="1600" b="0" i="0" dirty="0">
              <a:solidFill>
                <a:srgbClr val="2328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llevo a cabo el día 9 de mayo reunión en DRSE 03 para la entrega de oficio con copia de documentos que dan certeza legal en los fraccionamientos: Cima Serena, </a:t>
            </a:r>
            <a:r>
              <a:rPr lang="es-MX" sz="1600" dirty="0" err="1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Albereda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Residencial y Parques del triunfo. La reunión se llevó a cabo con la presencia del licenciado Alejandro Uribe, encargado de jurídico de la DRSE #03 y con la ingeniera Ángeles Álvarez Ortega, encargada de programación y presupuesto. Referente al seguimiento para apertura de Secundaria en Lilas, construcción de P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rimaria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cima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serena delegación del Castillo,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 modulo en la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diciembre de Lilas y 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la construcción  del </a:t>
            </a: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en el P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reescolar  Francisco Zarco de Lilas; así como la rehabilitación del Preescolar Federico </a:t>
            </a:r>
            <a:r>
              <a:rPr lang="es-MX" sz="1600" dirty="0" err="1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Froebel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MX" sz="1600" dirty="0" err="1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Huizachera</a:t>
            </a:r>
            <a:r>
              <a:rPr lang="es-MX" sz="1600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MX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Colaboración con otras 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Gestiono en el mes de M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apoyo de envió de Pipas a diferentes Planteles de nivel Preescolar, Primaria y Secundaria.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Preescolar                                                                             Secundaria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Secundaria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98 (La Higuera)            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Raúl Anguiano (Lomas del Salto</a:t>
            </a:r>
            <a:r>
              <a:rPr lang="es-MX" sz="14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</a:t>
            </a: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Primaria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Rene Nucamendi (Cabecera)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pipas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Guadalupe Ortiz Uribe (Cabecera) 2 pipas</a:t>
            </a:r>
          </a:p>
          <a:p>
            <a:pPr lvl="0">
              <a:buClr>
                <a:srgbClr val="E48312"/>
              </a:buClr>
            </a:pP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Reino de Holanda (Santa Rosa) 2 pipas</a:t>
            </a:r>
          </a:p>
          <a:p>
            <a:pPr lvl="0">
              <a:buClr>
                <a:srgbClr val="E48312"/>
              </a:buClr>
            </a:pP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Alfredo Ramón Plascencia (Parques del Castillo) 1 pipa</a:t>
            </a:r>
          </a:p>
          <a:p>
            <a:pPr lvl="0">
              <a:buClr>
                <a:srgbClr val="E48312"/>
              </a:buClr>
            </a:pP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4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Gestionaron diversos tipos de apoyo  a diferentes Planteles de nivel Preescolar, Primaria y Secundaria.</a:t>
            </a: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Preescolar                                                  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s-MX" sz="16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Vasconcelos (Recolección de basura) Pintas.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G. Berlanga (Recolección de basura) Pintitas.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Estefanía Castañeda (Recolección de basura) El Quince.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María Morelos y Pavón (Recolección de basura) El Verde.</a:t>
            </a:r>
            <a:endParaRPr lang="es-MX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0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E48312"/>
              </a:buClr>
              <a:buNone/>
            </a:pPr>
            <a:r>
              <a:rPr lang="es-MX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Federal Independencia ( Recolección de basura ) Infonavit la 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Mesa.</a:t>
            </a:r>
            <a:endParaRPr lang="es-MX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Enrique González Martínez 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(Recolección </a:t>
            </a: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 y poda de árboles) </a:t>
            </a: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Felipe Ángeles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María Guadalupe Ortiz Uribe (Recolección de basura ) Cabecera.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3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s-MX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es-MX" sz="18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 General 102 (Recolección de 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 2 veces) </a:t>
            </a: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Rosa- Las Pintas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2564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2482</TotalTime>
  <Words>924</Words>
  <Application>Microsoft Office PowerPoint</Application>
  <PresentationFormat>Panorámica</PresentationFormat>
  <Paragraphs>68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Courier New</vt:lpstr>
      <vt:lpstr>Wingdings</vt:lpstr>
      <vt:lpstr>Retrospección</vt:lpstr>
      <vt:lpstr>Presentación de PowerPoint</vt:lpstr>
      <vt:lpstr>    Conmemoraciones Cívicas celebradas en el Municipio</vt:lpstr>
      <vt:lpstr>  Actividad Lúdica Pedagógica </vt:lpstr>
      <vt:lpstr>  Taller “ Recrea Familia”</vt:lpstr>
      <vt:lpstr>            Eventos de Promoción Educativa</vt:lpstr>
      <vt:lpstr>Colaboración con otras Dependencias</vt:lpstr>
      <vt:lpstr>Presentación de PowerPoint</vt:lpstr>
      <vt:lpstr>Presentación de PowerPoint</vt:lpstr>
      <vt:lpstr>Presentación de PowerPoint</vt:lpstr>
      <vt:lpstr> Gestiones </vt:lpstr>
      <vt:lpstr>  Entrega de Insumos</vt:lpstr>
      <vt:lpstr> Apoyar a los Ciudadanos para que continúen con sus estudios </vt:lpstr>
      <vt:lpstr> Implementar Proyectos de Intervención que aumenten el nivel Educativo de los ciudadanos del Municipio </vt:lpstr>
      <vt:lpstr> Otras Actividades</vt:lpstr>
      <vt:lpstr>Anexos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299</cp:revision>
  <dcterms:created xsi:type="dcterms:W3CDTF">2022-07-05T20:39:21Z</dcterms:created>
  <dcterms:modified xsi:type="dcterms:W3CDTF">2023-06-01T17:12:05Z</dcterms:modified>
</cp:coreProperties>
</file>