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7" r:id="rId3"/>
    <p:sldId id="258" r:id="rId4"/>
    <p:sldId id="261" r:id="rId5"/>
    <p:sldId id="259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FBCD2-CF72-40B0-8CEF-B896182BD6E1}" type="datetimeFigureOut">
              <a:rPr lang="es-MX" smtClean="0"/>
              <a:t>30/06/2023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B238-D94C-4E1A-9B93-9F7AFDDEF899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62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FBCD2-CF72-40B0-8CEF-B896182BD6E1}" type="datetimeFigureOut">
              <a:rPr lang="es-MX" smtClean="0"/>
              <a:t>30/06/2023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B238-D94C-4E1A-9B93-9F7AFDDEF8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0960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FBCD2-CF72-40B0-8CEF-B896182BD6E1}" type="datetimeFigureOut">
              <a:rPr lang="es-MX" smtClean="0"/>
              <a:t>30/06/2023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B238-D94C-4E1A-9B93-9F7AFDDEF8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1499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FBCD2-CF72-40B0-8CEF-B896182BD6E1}" type="datetimeFigureOut">
              <a:rPr lang="es-MX" smtClean="0"/>
              <a:t>30/06/2023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B238-D94C-4E1A-9B93-9F7AFDDEF8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3897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FBCD2-CF72-40B0-8CEF-B896182BD6E1}" type="datetimeFigureOut">
              <a:rPr lang="es-MX" smtClean="0"/>
              <a:t>30/06/2023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B238-D94C-4E1A-9B93-9F7AFDDEF899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759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FBCD2-CF72-40B0-8CEF-B896182BD6E1}" type="datetimeFigureOut">
              <a:rPr lang="es-MX" smtClean="0"/>
              <a:t>30/06/2023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B238-D94C-4E1A-9B93-9F7AFDDEF8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9322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FBCD2-CF72-40B0-8CEF-B896182BD6E1}" type="datetimeFigureOut">
              <a:rPr lang="es-MX" smtClean="0"/>
              <a:t>30/06/2023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B238-D94C-4E1A-9B93-9F7AFDDEF8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8152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FBCD2-CF72-40B0-8CEF-B896182BD6E1}" type="datetimeFigureOut">
              <a:rPr lang="es-MX" smtClean="0"/>
              <a:t>30/06/2023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B238-D94C-4E1A-9B93-9F7AFDDEF8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5984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FBCD2-CF72-40B0-8CEF-B896182BD6E1}" type="datetimeFigureOut">
              <a:rPr lang="es-MX" smtClean="0"/>
              <a:t>30/06/2023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B238-D94C-4E1A-9B93-9F7AFDDEF8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1236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26FBCD2-CF72-40B0-8CEF-B896182BD6E1}" type="datetimeFigureOut">
              <a:rPr lang="es-MX" smtClean="0"/>
              <a:t>30/06/2023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87B238-D94C-4E1A-9B93-9F7AFDDEF8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000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FBCD2-CF72-40B0-8CEF-B896182BD6E1}" type="datetimeFigureOut">
              <a:rPr lang="es-MX" smtClean="0"/>
              <a:t>30/06/2023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B238-D94C-4E1A-9B93-9F7AFDDEF8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5031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26FBCD2-CF72-40B0-8CEF-B896182BD6E1}" type="datetimeFigureOut">
              <a:rPr lang="es-MX" smtClean="0"/>
              <a:t>30/06/2023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187B238-D94C-4E1A-9B93-9F7AFDDEF899}" type="slidenum">
              <a:rPr lang="es-MX" smtClean="0"/>
              <a:t>‹Nº›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93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72" y="504782"/>
            <a:ext cx="2143125" cy="21431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599" y="967014"/>
            <a:ext cx="4080063" cy="121866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7637617" y="4261899"/>
            <a:ext cx="3578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>
                <a:solidFill>
                  <a:schemeClr val="accent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Participación Ciudadana.</a:t>
            </a:r>
            <a:endParaRPr lang="es-MX" sz="4000" b="1" dirty="0">
              <a:solidFill>
                <a:schemeClr val="accent1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350934" y="3528617"/>
            <a:ext cx="9509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b="1" dirty="0" smtClean="0">
                <a:latin typeface="Bell MT" panose="02020503060305020303" pitchFamily="18" charset="0"/>
              </a:rPr>
              <a:t>I</a:t>
            </a:r>
            <a:r>
              <a:rPr lang="es-MX" sz="6000" dirty="0" smtClean="0">
                <a:latin typeface="Bell MT" panose="02020503060305020303" pitchFamily="18" charset="0"/>
              </a:rPr>
              <a:t>nforme del mes de junio</a:t>
            </a:r>
            <a:endParaRPr lang="es-MX" sz="60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316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29" y="728475"/>
            <a:ext cx="3260167" cy="97377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981738" y="2449002"/>
            <a:ext cx="65836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El día </a:t>
            </a:r>
            <a:r>
              <a:rPr lang="es-MX" i="1" dirty="0" smtClean="0"/>
              <a:t>8 de junio</a:t>
            </a:r>
            <a:r>
              <a:rPr lang="es-MX" dirty="0" smtClean="0"/>
              <a:t>, se llevo acabo una reunión en  la escuela M.A mártires del rio con la dirección de Prevención y la delincuencia, donde se encontraba presente: </a:t>
            </a:r>
            <a:r>
              <a:rPr lang="es-MX" i="1" dirty="0" smtClean="0"/>
              <a:t>Archivo </a:t>
            </a:r>
            <a:r>
              <a:rPr lang="es-MX" i="1" dirty="0"/>
              <a:t>M</a:t>
            </a:r>
            <a:r>
              <a:rPr lang="es-MX" i="1" dirty="0" smtClean="0"/>
              <a:t>unicipal, Aseo </a:t>
            </a:r>
            <a:r>
              <a:rPr lang="es-MX" i="1" dirty="0"/>
              <a:t>P</a:t>
            </a:r>
            <a:r>
              <a:rPr lang="es-MX" i="1" dirty="0" smtClean="0"/>
              <a:t>ublico,</a:t>
            </a:r>
            <a:r>
              <a:rPr lang="es-MX" i="1" dirty="0" smtClean="0"/>
              <a:t> Mantenimiento</a:t>
            </a:r>
            <a:r>
              <a:rPr lang="es-MX" i="1" dirty="0"/>
              <a:t> </a:t>
            </a:r>
            <a:r>
              <a:rPr lang="es-MX" i="1" dirty="0" smtClean="0"/>
              <a:t>Y </a:t>
            </a:r>
            <a:r>
              <a:rPr lang="es-MX" i="1" dirty="0"/>
              <a:t>P</a:t>
            </a:r>
            <a:r>
              <a:rPr lang="es-MX" i="1" dirty="0" smtClean="0"/>
              <a:t>articipación Ciudadana</a:t>
            </a:r>
            <a:r>
              <a:rPr lang="es-MX" dirty="0" smtClean="0"/>
              <a:t>, la reunión fue con tema del tabaquismo se dio indicaciones precisas como no fumar dentro de las instalaciones del municipio, espacios públicos y lugares con señalética.</a:t>
            </a:r>
            <a:endParaRPr lang="es-MX" dirty="0"/>
          </a:p>
        </p:txBody>
      </p:sp>
      <p:pic>
        <p:nvPicPr>
          <p:cNvPr id="1026" name="Picture 2" descr="Prohibido Fumar Vectores, Iconos, Gráficos y Fondos para Descargar Grat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87" y="3729161"/>
            <a:ext cx="2067338" cy="206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406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29" y="728475"/>
            <a:ext cx="3260167" cy="97377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234316" y="2210463"/>
            <a:ext cx="79194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L</a:t>
            </a:r>
            <a:r>
              <a:rPr lang="es-MX" dirty="0" smtClean="0"/>
              <a:t>os días 14,15 y 16 de junio se llevaron acabo diferentes eventos con ocasión de los </a:t>
            </a:r>
            <a:r>
              <a:rPr lang="es-MX" b="1" i="1" dirty="0" smtClean="0"/>
              <a:t>200 años de Jalisco libre y soberano:</a:t>
            </a:r>
          </a:p>
          <a:p>
            <a:pPr algn="just"/>
            <a:endParaRPr lang="es-MX" b="1" i="1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dirty="0"/>
              <a:t> S</a:t>
            </a:r>
            <a:r>
              <a:rPr lang="es-MX" dirty="0" smtClean="0"/>
              <a:t>e llevo acabo una conferencia llamada "200 </a:t>
            </a:r>
            <a:r>
              <a:rPr lang="es-MX" dirty="0"/>
              <a:t>años de historia: cimientos de la democracia en </a:t>
            </a:r>
            <a:r>
              <a:rPr lang="es-MX" dirty="0" smtClean="0"/>
              <a:t>Jalisco“. En el colegio de Jalisco, invitación que realizo </a:t>
            </a:r>
            <a:r>
              <a:rPr lang="es-MX" b="1" dirty="0" smtClean="0"/>
              <a:t>IEPC.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i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b="1" i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0448" y="3808675"/>
            <a:ext cx="4297239" cy="241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26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3008" y="613102"/>
            <a:ext cx="3979098" cy="256054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29" y="728475"/>
            <a:ext cx="3260167" cy="97377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985829" y="175569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MX" b="1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dirty="0" smtClean="0"/>
              <a:t>Desfile por los </a:t>
            </a:r>
            <a:r>
              <a:rPr lang="es-MX" b="1" dirty="0" smtClean="0"/>
              <a:t>200 años de Jalisco Estado Libre y Soberano  </a:t>
            </a:r>
            <a:r>
              <a:rPr lang="es-MX" dirty="0" smtClean="0"/>
              <a:t>llevados acabo en </a:t>
            </a:r>
            <a:r>
              <a:rPr lang="es-MX" i="1" dirty="0" smtClean="0"/>
              <a:t>Cabecera Municipal. </a:t>
            </a:r>
            <a:r>
              <a:rPr lang="es-MX" dirty="0" smtClean="0"/>
              <a:t>Donde participo la Dirección de Educación, IMAJC, Dirección de Cultura, La regidora </a:t>
            </a:r>
            <a:r>
              <a:rPr lang="es-MX" dirty="0" err="1" smtClean="0"/>
              <a:t>Marizabeth</a:t>
            </a:r>
            <a:r>
              <a:rPr lang="es-MX" dirty="0" smtClean="0"/>
              <a:t> y  Participación Ciudadana.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MX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25384" t="20179" r="18383" b="5027"/>
          <a:stretch/>
        </p:blipFill>
        <p:spPr>
          <a:xfrm>
            <a:off x="1346156" y="3373888"/>
            <a:ext cx="3570135" cy="273415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716988" y="4070368"/>
            <a:ext cx="60543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dirty="0" smtClean="0"/>
              <a:t>El día 16 de junio se llevo acabo el evento de los 200 años de Jalisco en el “</a:t>
            </a:r>
            <a:r>
              <a:rPr lang="es-MX" dirty="0" smtClean="0">
                <a:solidFill>
                  <a:srgbClr val="040C28"/>
                </a:solidFill>
                <a:latin typeface="Google Sans"/>
              </a:rPr>
              <a:t>Pa</a:t>
            </a:r>
            <a:r>
              <a:rPr lang="es-MX" b="0" i="0" dirty="0" smtClean="0">
                <a:solidFill>
                  <a:srgbClr val="040C28"/>
                </a:solidFill>
                <a:effectLst/>
                <a:latin typeface="Google Sans"/>
              </a:rPr>
              <a:t>rque Luis Quintanar” </a:t>
            </a:r>
            <a:r>
              <a:rPr lang="es-MX" dirty="0" smtClean="0">
                <a:solidFill>
                  <a:srgbClr val="040C28"/>
                </a:solidFill>
                <a:latin typeface="Google Sans"/>
              </a:rPr>
              <a:t>antes llamado </a:t>
            </a:r>
            <a:r>
              <a:rPr lang="es-MX" dirty="0" smtClean="0"/>
              <a:t>“Parque Solidaridad”, donde se conto la historia de Jalisco, contando con juegos artificiales, un espectáculo de drones y la presencia de el grupo de Ángeles Azules.</a:t>
            </a:r>
            <a:endParaRPr lang="es-MX" dirty="0" smtClean="0"/>
          </a:p>
        </p:txBody>
      </p:sp>
      <p:sp>
        <p:nvSpPr>
          <p:cNvPr id="7" name="Estrella de 5 puntas 6"/>
          <p:cNvSpPr/>
          <p:nvPr/>
        </p:nvSpPr>
        <p:spPr>
          <a:xfrm>
            <a:off x="2829075" y="5056652"/>
            <a:ext cx="232178" cy="262772"/>
          </a:xfrm>
          <a:prstGeom prst="star5">
            <a:avLst>
              <a:gd name="adj" fmla="val 32020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5210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29" y="728475"/>
            <a:ext cx="3260167" cy="97377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560187" y="2094105"/>
            <a:ext cx="77606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El día miércoles 21 de junio se llevo a cabo la </a:t>
            </a:r>
            <a:r>
              <a:rPr lang="es-MX" i="1" dirty="0" smtClean="0"/>
              <a:t>segunda Asamblea del </a:t>
            </a:r>
            <a:r>
              <a:rPr lang="es-MX" b="1" dirty="0" smtClean="0"/>
              <a:t>Consejo Municipal de Participación Ciudadana, </a:t>
            </a:r>
            <a:r>
              <a:rPr lang="es-MX" dirty="0" smtClean="0"/>
              <a:t>llevándose a cabo en casa de la cultura,</a:t>
            </a:r>
            <a:r>
              <a:rPr lang="es-MX" b="1" dirty="0" smtClean="0"/>
              <a:t>  </a:t>
            </a:r>
            <a:r>
              <a:rPr lang="es-MX" dirty="0" smtClean="0"/>
              <a:t>informando a los integrantes  sobre la conformación de los </a:t>
            </a:r>
            <a:r>
              <a:rPr lang="es-MX" i="1" dirty="0" smtClean="0"/>
              <a:t>26 Consejos </a:t>
            </a:r>
            <a:r>
              <a:rPr lang="es-MX" i="1" dirty="0"/>
              <a:t>C</a:t>
            </a:r>
            <a:r>
              <a:rPr lang="es-MX" i="1" dirty="0" smtClean="0"/>
              <a:t>iudadanos, Foros Consultivos y El Presupuesto Participativo 2023. </a:t>
            </a:r>
            <a:endParaRPr lang="es-MX" b="1" i="1" dirty="0" smtClean="0"/>
          </a:p>
          <a:p>
            <a:endParaRPr lang="es-MX" b="1" dirty="0"/>
          </a:p>
          <a:p>
            <a:endParaRPr lang="es-MX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b="31476"/>
          <a:stretch/>
        </p:blipFill>
        <p:spPr>
          <a:xfrm>
            <a:off x="3851142" y="3848431"/>
            <a:ext cx="4378458" cy="225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8510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5625</TotalTime>
  <Words>210</Words>
  <Application>Microsoft Office PowerPoint</Application>
  <PresentationFormat>Panorámica</PresentationFormat>
  <Paragraphs>12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Aldhabi</vt:lpstr>
      <vt:lpstr>Arial</vt:lpstr>
      <vt:lpstr>Bell MT</vt:lpstr>
      <vt:lpstr>Calibri</vt:lpstr>
      <vt:lpstr>Calibri Light</vt:lpstr>
      <vt:lpstr>Google Sans</vt:lpstr>
      <vt:lpstr>Wingdings</vt:lpstr>
      <vt:lpstr>Retrospección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10</cp:revision>
  <dcterms:created xsi:type="dcterms:W3CDTF">2023-06-30T19:09:51Z</dcterms:created>
  <dcterms:modified xsi:type="dcterms:W3CDTF">2023-07-04T16:54:52Z</dcterms:modified>
</cp:coreProperties>
</file>