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0" r:id="rId2"/>
    <p:sldId id="257" r:id="rId3"/>
    <p:sldId id="258" r:id="rId4"/>
    <p:sldId id="259" r:id="rId5"/>
    <p:sldId id="261" r:id="rId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750DBB38-518E-43D6-903A-C37B53235E58}" type="datetimeFigureOut">
              <a:rPr lang="es-MX" smtClean="0"/>
              <a:t>25/05/2023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39ADE42-AFFF-4914-8BEE-4CF4A1754ABA}"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332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50DBB38-518E-43D6-903A-C37B53235E58}" type="datetimeFigureOut">
              <a:rPr lang="es-MX" smtClean="0"/>
              <a:t>25/05/2023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39ADE42-AFFF-4914-8BEE-4CF4A1754ABA}" type="slidenum">
              <a:rPr lang="es-MX" smtClean="0"/>
              <a:t>‹Nº›</a:t>
            </a:fld>
            <a:endParaRPr lang="es-MX"/>
          </a:p>
        </p:txBody>
      </p:sp>
    </p:spTree>
    <p:extLst>
      <p:ext uri="{BB962C8B-B14F-4D97-AF65-F5344CB8AC3E}">
        <p14:creationId xmlns:p14="http://schemas.microsoft.com/office/powerpoint/2010/main" val="799229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50DBB38-518E-43D6-903A-C37B53235E58}" type="datetimeFigureOut">
              <a:rPr lang="es-MX" smtClean="0"/>
              <a:t>25/05/2023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39ADE42-AFFF-4914-8BEE-4CF4A1754ABA}" type="slidenum">
              <a:rPr lang="es-MX" smtClean="0"/>
              <a:t>‹Nº›</a:t>
            </a:fld>
            <a:endParaRPr lang="es-MX"/>
          </a:p>
        </p:txBody>
      </p:sp>
    </p:spTree>
    <p:extLst>
      <p:ext uri="{BB962C8B-B14F-4D97-AF65-F5344CB8AC3E}">
        <p14:creationId xmlns:p14="http://schemas.microsoft.com/office/powerpoint/2010/main" val="2652057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50DBB38-518E-43D6-903A-C37B53235E58}" type="datetimeFigureOut">
              <a:rPr lang="es-MX" smtClean="0"/>
              <a:t>25/05/2023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39ADE42-AFFF-4914-8BEE-4CF4A1754ABA}" type="slidenum">
              <a:rPr lang="es-MX" smtClean="0"/>
              <a:t>‹Nº›</a:t>
            </a:fld>
            <a:endParaRPr lang="es-MX"/>
          </a:p>
        </p:txBody>
      </p:sp>
    </p:spTree>
    <p:extLst>
      <p:ext uri="{BB962C8B-B14F-4D97-AF65-F5344CB8AC3E}">
        <p14:creationId xmlns:p14="http://schemas.microsoft.com/office/powerpoint/2010/main" val="297219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50DBB38-518E-43D6-903A-C37B53235E58}" type="datetimeFigureOut">
              <a:rPr lang="es-MX" smtClean="0"/>
              <a:t>25/05/2023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C39ADE42-AFFF-4914-8BEE-4CF4A1754ABA}" type="slidenum">
              <a:rPr lang="es-MX" smtClean="0"/>
              <a:t>‹Nº›</a:t>
            </a:fld>
            <a:endParaRPr lang="es-MX"/>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64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50DBB38-518E-43D6-903A-C37B53235E58}" type="datetimeFigureOut">
              <a:rPr lang="es-MX" smtClean="0"/>
              <a:t>25/05/2023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39ADE42-AFFF-4914-8BEE-4CF4A1754ABA}" type="slidenum">
              <a:rPr lang="es-MX" smtClean="0"/>
              <a:t>‹Nº›</a:t>
            </a:fld>
            <a:endParaRPr lang="es-MX"/>
          </a:p>
        </p:txBody>
      </p:sp>
    </p:spTree>
    <p:extLst>
      <p:ext uri="{BB962C8B-B14F-4D97-AF65-F5344CB8AC3E}">
        <p14:creationId xmlns:p14="http://schemas.microsoft.com/office/powerpoint/2010/main" val="58916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50DBB38-518E-43D6-903A-C37B53235E58}" type="datetimeFigureOut">
              <a:rPr lang="es-MX" smtClean="0"/>
              <a:t>25/05/2023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C39ADE42-AFFF-4914-8BEE-4CF4A1754ABA}" type="slidenum">
              <a:rPr lang="es-MX" smtClean="0"/>
              <a:t>‹Nº›</a:t>
            </a:fld>
            <a:endParaRPr lang="es-MX"/>
          </a:p>
        </p:txBody>
      </p:sp>
    </p:spTree>
    <p:extLst>
      <p:ext uri="{BB962C8B-B14F-4D97-AF65-F5344CB8AC3E}">
        <p14:creationId xmlns:p14="http://schemas.microsoft.com/office/powerpoint/2010/main" val="135487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50DBB38-518E-43D6-903A-C37B53235E58}" type="datetimeFigureOut">
              <a:rPr lang="es-MX" smtClean="0"/>
              <a:t>25/05/2023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C39ADE42-AFFF-4914-8BEE-4CF4A1754ABA}" type="slidenum">
              <a:rPr lang="es-MX" smtClean="0"/>
              <a:t>‹Nº›</a:t>
            </a:fld>
            <a:endParaRPr lang="es-MX"/>
          </a:p>
        </p:txBody>
      </p:sp>
    </p:spTree>
    <p:extLst>
      <p:ext uri="{BB962C8B-B14F-4D97-AF65-F5344CB8AC3E}">
        <p14:creationId xmlns:p14="http://schemas.microsoft.com/office/powerpoint/2010/main" val="1911311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50DBB38-518E-43D6-903A-C37B53235E58}" type="datetimeFigureOut">
              <a:rPr lang="es-MX" smtClean="0"/>
              <a:t>25/05/2023</a:t>
            </a:fld>
            <a:endParaRPr lang="es-MX"/>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MX"/>
          </a:p>
        </p:txBody>
      </p:sp>
      <p:sp>
        <p:nvSpPr>
          <p:cNvPr id="9" name="Slide Number Placeholder 8"/>
          <p:cNvSpPr>
            <a:spLocks noGrp="1"/>
          </p:cNvSpPr>
          <p:nvPr>
            <p:ph type="sldNum" sz="quarter" idx="12"/>
          </p:nvPr>
        </p:nvSpPr>
        <p:spPr/>
        <p:txBody>
          <a:bodyPr/>
          <a:lstStyle/>
          <a:p>
            <a:fld id="{C39ADE42-AFFF-4914-8BEE-4CF4A1754ABA}" type="slidenum">
              <a:rPr lang="es-MX" smtClean="0"/>
              <a:t>‹Nº›</a:t>
            </a:fld>
            <a:endParaRPr lang="es-MX"/>
          </a:p>
        </p:txBody>
      </p:sp>
    </p:spTree>
    <p:extLst>
      <p:ext uri="{BB962C8B-B14F-4D97-AF65-F5344CB8AC3E}">
        <p14:creationId xmlns:p14="http://schemas.microsoft.com/office/powerpoint/2010/main" val="9807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50DBB38-518E-43D6-903A-C37B53235E58}" type="datetimeFigureOut">
              <a:rPr lang="es-MX" smtClean="0"/>
              <a:t>25/05/2023</a:t>
            </a:fld>
            <a:endParaRPr lang="es-MX"/>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MX"/>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9ADE42-AFFF-4914-8BEE-4CF4A1754ABA}" type="slidenum">
              <a:rPr lang="es-MX" smtClean="0"/>
              <a:t>‹Nº›</a:t>
            </a:fld>
            <a:endParaRPr lang="es-MX"/>
          </a:p>
        </p:txBody>
      </p:sp>
    </p:spTree>
    <p:extLst>
      <p:ext uri="{BB962C8B-B14F-4D97-AF65-F5344CB8AC3E}">
        <p14:creationId xmlns:p14="http://schemas.microsoft.com/office/powerpoint/2010/main" val="85131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750DBB38-518E-43D6-903A-C37B53235E58}" type="datetimeFigureOut">
              <a:rPr lang="es-MX" smtClean="0"/>
              <a:t>25/05/2023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C39ADE42-AFFF-4914-8BEE-4CF4A1754ABA}" type="slidenum">
              <a:rPr lang="es-MX" smtClean="0"/>
              <a:t>‹Nº›</a:t>
            </a:fld>
            <a:endParaRPr lang="es-MX"/>
          </a:p>
        </p:txBody>
      </p:sp>
    </p:spTree>
    <p:extLst>
      <p:ext uri="{BB962C8B-B14F-4D97-AF65-F5344CB8AC3E}">
        <p14:creationId xmlns:p14="http://schemas.microsoft.com/office/powerpoint/2010/main" val="3658034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50DBB38-518E-43D6-903A-C37B53235E58}" type="datetimeFigureOut">
              <a:rPr lang="es-MX" smtClean="0"/>
              <a:t>25/05/2023</a:t>
            </a:fld>
            <a:endParaRPr lang="es-MX"/>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MX"/>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39ADE42-AFFF-4914-8BEE-4CF4A1754ABA}" type="slidenum">
              <a:rPr lang="es-MX" smtClean="0"/>
              <a:t>‹Nº›</a:t>
            </a:fld>
            <a:endParaRPr lang="es-MX"/>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340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329" y="612250"/>
            <a:ext cx="1829588" cy="1829588"/>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124" y="943555"/>
            <a:ext cx="3907025" cy="1166978"/>
          </a:xfrm>
          <a:prstGeom prst="rect">
            <a:avLst/>
          </a:prstGeom>
        </p:spPr>
      </p:pic>
      <p:sp>
        <p:nvSpPr>
          <p:cNvPr id="6" name="CuadroTexto 5"/>
          <p:cNvSpPr txBox="1"/>
          <p:nvPr/>
        </p:nvSpPr>
        <p:spPr>
          <a:xfrm>
            <a:off x="1215764" y="3554233"/>
            <a:ext cx="8437120" cy="1015663"/>
          </a:xfrm>
          <a:prstGeom prst="rect">
            <a:avLst/>
          </a:prstGeom>
          <a:noFill/>
        </p:spPr>
        <p:txBody>
          <a:bodyPr wrap="square" rtlCol="0">
            <a:spAutoFit/>
          </a:bodyPr>
          <a:lstStyle/>
          <a:p>
            <a:r>
              <a:rPr lang="es-MX" sz="6000" b="1" dirty="0" smtClean="0">
                <a:latin typeface="Harrington" panose="04040505050A02020702" pitchFamily="82" charset="0"/>
              </a:rPr>
              <a:t>Informe del mes de mayo </a:t>
            </a:r>
            <a:endParaRPr lang="es-MX" sz="6000" b="1" dirty="0">
              <a:latin typeface="Harrington" panose="04040505050A02020702" pitchFamily="82" charset="0"/>
            </a:endParaRPr>
          </a:p>
        </p:txBody>
      </p:sp>
      <p:sp>
        <p:nvSpPr>
          <p:cNvPr id="7" name="CuadroTexto 6"/>
          <p:cNvSpPr txBox="1"/>
          <p:nvPr/>
        </p:nvSpPr>
        <p:spPr>
          <a:xfrm>
            <a:off x="9104243" y="4385230"/>
            <a:ext cx="2568272" cy="369332"/>
          </a:xfrm>
          <a:prstGeom prst="rect">
            <a:avLst/>
          </a:prstGeom>
          <a:noFill/>
        </p:spPr>
        <p:txBody>
          <a:bodyPr wrap="square" rtlCol="0">
            <a:spAutoFit/>
          </a:bodyPr>
          <a:lstStyle/>
          <a:p>
            <a:r>
              <a:rPr lang="es-MX" b="1" dirty="0" smtClean="0">
                <a:solidFill>
                  <a:schemeClr val="accent1"/>
                </a:solidFill>
                <a:latin typeface="Browallia New" panose="020B0604020202020204" pitchFamily="34" charset="-34"/>
                <a:cs typeface="Browallia New" panose="020B0604020202020204" pitchFamily="34" charset="-34"/>
              </a:rPr>
              <a:t>Participación Ciudadana </a:t>
            </a:r>
            <a:endParaRPr lang="es-MX" b="1" dirty="0">
              <a:solidFill>
                <a:schemeClr val="accent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389164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58170" y="3335573"/>
            <a:ext cx="6162261" cy="1754326"/>
          </a:xfrm>
          <a:prstGeom prst="rect">
            <a:avLst/>
          </a:prstGeom>
          <a:noFill/>
        </p:spPr>
        <p:txBody>
          <a:bodyPr wrap="square" rtlCol="0">
            <a:spAutoFit/>
          </a:bodyPr>
          <a:lstStyle/>
          <a:p>
            <a:pPr algn="ctr"/>
            <a:r>
              <a:rPr lang="es-MX" dirty="0" smtClean="0"/>
              <a:t>El día </a:t>
            </a:r>
            <a:r>
              <a:rPr lang="es-MX" i="1" dirty="0" smtClean="0"/>
              <a:t>10 de mayo </a:t>
            </a:r>
            <a:r>
              <a:rPr lang="es-MX" dirty="0" smtClean="0"/>
              <a:t>se socializo la obra realizada en calle prolongación en Cabecera Municipal, la ciudadanía refería estar satisfecha con la obra, se tomaron peticiones como: topes, reparación de lámparas y limpieza de alcantarillado lo cual se derivo a sus áreas correspondientes a si pudiéndose entregar en los próximos días.</a:t>
            </a:r>
            <a:endParaRPr lang="es-MX"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226" y="967409"/>
            <a:ext cx="3907025" cy="1166978"/>
          </a:xfrm>
          <a:prstGeom prst="rect">
            <a:avLst/>
          </a:prstGeom>
        </p:spPr>
      </p:pic>
      <p:pic>
        <p:nvPicPr>
          <p:cNvPr id="6" name="Imagen 5"/>
          <p:cNvPicPr>
            <a:picLocks noChangeAspect="1"/>
          </p:cNvPicPr>
          <p:nvPr/>
        </p:nvPicPr>
        <p:blipFill rotWithShape="1">
          <a:blip r:embed="rId3"/>
          <a:srcRect l="9243" t="18366" r="1539" b="12891"/>
          <a:stretch/>
        </p:blipFill>
        <p:spPr>
          <a:xfrm>
            <a:off x="9819860" y="691764"/>
            <a:ext cx="2035534" cy="2091193"/>
          </a:xfrm>
          <a:prstGeom prst="rect">
            <a:avLst/>
          </a:prstGeom>
        </p:spPr>
      </p:pic>
      <p:pic>
        <p:nvPicPr>
          <p:cNvPr id="7" name="Imagen 6"/>
          <p:cNvPicPr>
            <a:picLocks noChangeAspect="1"/>
          </p:cNvPicPr>
          <p:nvPr/>
        </p:nvPicPr>
        <p:blipFill rotWithShape="1">
          <a:blip r:embed="rId4"/>
          <a:srcRect l="35545" t="18863" r="11385" b="17836"/>
          <a:stretch/>
        </p:blipFill>
        <p:spPr>
          <a:xfrm>
            <a:off x="9819861" y="2782957"/>
            <a:ext cx="2035534" cy="3148717"/>
          </a:xfrm>
          <a:prstGeom prst="rect">
            <a:avLst/>
          </a:prstGeom>
        </p:spPr>
      </p:pic>
      <p:pic>
        <p:nvPicPr>
          <p:cNvPr id="8" name="Imagen 7"/>
          <p:cNvPicPr>
            <a:picLocks noChangeAspect="1"/>
          </p:cNvPicPr>
          <p:nvPr/>
        </p:nvPicPr>
        <p:blipFill rotWithShape="1">
          <a:blip r:embed="rId5"/>
          <a:srcRect l="8068" t="21454" r="1105" b="6788"/>
          <a:stretch/>
        </p:blipFill>
        <p:spPr>
          <a:xfrm>
            <a:off x="7585542" y="687788"/>
            <a:ext cx="2234317" cy="2353586"/>
          </a:xfrm>
          <a:prstGeom prst="rect">
            <a:avLst/>
          </a:prstGeom>
        </p:spPr>
      </p:pic>
    </p:spTree>
    <p:extLst>
      <p:ext uri="{BB962C8B-B14F-4D97-AF65-F5344CB8AC3E}">
        <p14:creationId xmlns:p14="http://schemas.microsoft.com/office/powerpoint/2010/main" val="1305573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226" y="967409"/>
            <a:ext cx="3907025" cy="1166978"/>
          </a:xfrm>
          <a:prstGeom prst="rect">
            <a:avLst/>
          </a:prstGeom>
        </p:spPr>
      </p:pic>
      <p:sp>
        <p:nvSpPr>
          <p:cNvPr id="3" name="CuadroTexto 2"/>
          <p:cNvSpPr txBox="1"/>
          <p:nvPr/>
        </p:nvSpPr>
        <p:spPr>
          <a:xfrm>
            <a:off x="1296063" y="3077156"/>
            <a:ext cx="6806316" cy="2031325"/>
          </a:xfrm>
          <a:prstGeom prst="rect">
            <a:avLst/>
          </a:prstGeom>
          <a:noFill/>
        </p:spPr>
        <p:txBody>
          <a:bodyPr wrap="square" rtlCol="0">
            <a:spAutoFit/>
          </a:bodyPr>
          <a:lstStyle/>
          <a:p>
            <a:pPr algn="ctr"/>
            <a:r>
              <a:rPr lang="es-MX" i="1" dirty="0" smtClean="0"/>
              <a:t>15 de mayo </a:t>
            </a:r>
            <a:r>
              <a:rPr lang="es-MX" dirty="0" smtClean="0"/>
              <a:t>la dirección de </a:t>
            </a:r>
            <a:r>
              <a:rPr lang="es-MX" b="1" dirty="0" smtClean="0"/>
              <a:t>Participación Ciudadana</a:t>
            </a:r>
            <a:r>
              <a:rPr lang="es-MX" dirty="0" smtClean="0"/>
              <a:t> estuvo apoyando a la </a:t>
            </a:r>
            <a:r>
              <a:rPr lang="es-MX" b="1" dirty="0" smtClean="0"/>
              <a:t>Regidora Carolina Ávila </a:t>
            </a:r>
            <a:r>
              <a:rPr lang="es-MX" dirty="0" smtClean="0"/>
              <a:t>en la Huisachara con el programa </a:t>
            </a:r>
            <a:r>
              <a:rPr lang="es-MX" dirty="0" smtClean="0">
                <a:solidFill>
                  <a:srgbClr val="7030A0"/>
                </a:solidFill>
              </a:rPr>
              <a:t>"</a:t>
            </a:r>
            <a:r>
              <a:rPr lang="es-MX" dirty="0">
                <a:solidFill>
                  <a:srgbClr val="7030A0"/>
                </a:solidFill>
              </a:rPr>
              <a:t>mejoramiento a tu vivienda</a:t>
            </a:r>
            <a:r>
              <a:rPr lang="es-MX" dirty="0" smtClean="0">
                <a:solidFill>
                  <a:srgbClr val="7030A0"/>
                </a:solidFill>
              </a:rPr>
              <a:t>"  </a:t>
            </a:r>
            <a:r>
              <a:rPr lang="es-MX" dirty="0" smtClean="0"/>
              <a:t>se visitaron casas de bajos recursos lo cual se inscribían en el programa para obtener bardeado  en su propiedad pidiendo como requisitos tener INE del municipio, escrituras/… a si llevándose acabo una junta al día siguiente para darles mas información sobre el beneficio </a:t>
            </a:r>
            <a:endParaRPr lang="es-MX" dirty="0"/>
          </a:p>
        </p:txBody>
      </p:sp>
      <p:pic>
        <p:nvPicPr>
          <p:cNvPr id="4" name="Imagen 3"/>
          <p:cNvPicPr>
            <a:picLocks noChangeAspect="1"/>
          </p:cNvPicPr>
          <p:nvPr/>
        </p:nvPicPr>
        <p:blipFill>
          <a:blip r:embed="rId3"/>
          <a:stretch>
            <a:fillRect/>
          </a:stretch>
        </p:blipFill>
        <p:spPr>
          <a:xfrm>
            <a:off x="8547651" y="2983610"/>
            <a:ext cx="2957886" cy="2218415"/>
          </a:xfrm>
          <a:prstGeom prst="rect">
            <a:avLst/>
          </a:prstGeom>
        </p:spPr>
      </p:pic>
    </p:spTree>
    <p:extLst>
      <p:ext uri="{BB962C8B-B14F-4D97-AF65-F5344CB8AC3E}">
        <p14:creationId xmlns:p14="http://schemas.microsoft.com/office/powerpoint/2010/main" val="1812139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226" y="967409"/>
            <a:ext cx="3907025" cy="1166978"/>
          </a:xfrm>
          <a:prstGeom prst="rect">
            <a:avLst/>
          </a:prstGeom>
        </p:spPr>
      </p:pic>
      <p:pic>
        <p:nvPicPr>
          <p:cNvPr id="3" name="Imagen 2"/>
          <p:cNvPicPr>
            <a:picLocks noChangeAspect="1"/>
          </p:cNvPicPr>
          <p:nvPr/>
        </p:nvPicPr>
        <p:blipFill>
          <a:blip r:embed="rId3"/>
          <a:stretch>
            <a:fillRect/>
          </a:stretch>
        </p:blipFill>
        <p:spPr>
          <a:xfrm>
            <a:off x="8706676" y="3327196"/>
            <a:ext cx="3212326" cy="2409244"/>
          </a:xfrm>
          <a:prstGeom prst="rect">
            <a:avLst/>
          </a:prstGeom>
        </p:spPr>
      </p:pic>
      <p:pic>
        <p:nvPicPr>
          <p:cNvPr id="4" name="Imagen 3"/>
          <p:cNvPicPr>
            <a:picLocks noChangeAspect="1"/>
          </p:cNvPicPr>
          <p:nvPr/>
        </p:nvPicPr>
        <p:blipFill>
          <a:blip r:embed="rId4"/>
          <a:stretch>
            <a:fillRect/>
          </a:stretch>
        </p:blipFill>
        <p:spPr>
          <a:xfrm>
            <a:off x="268001" y="2261608"/>
            <a:ext cx="3198765" cy="2131177"/>
          </a:xfrm>
          <a:prstGeom prst="rect">
            <a:avLst/>
          </a:prstGeom>
        </p:spPr>
      </p:pic>
      <p:sp>
        <p:nvSpPr>
          <p:cNvPr id="5" name="CuadroTexto 4"/>
          <p:cNvSpPr txBox="1"/>
          <p:nvPr/>
        </p:nvSpPr>
        <p:spPr>
          <a:xfrm>
            <a:off x="3411107" y="2961624"/>
            <a:ext cx="5239910" cy="2862322"/>
          </a:xfrm>
          <a:prstGeom prst="rect">
            <a:avLst/>
          </a:prstGeom>
          <a:noFill/>
        </p:spPr>
        <p:txBody>
          <a:bodyPr wrap="square" rtlCol="0">
            <a:spAutoFit/>
          </a:bodyPr>
          <a:lstStyle/>
          <a:p>
            <a:pPr algn="ctr"/>
            <a:r>
              <a:rPr lang="es-MX" dirty="0" smtClean="0"/>
              <a:t>El día </a:t>
            </a:r>
            <a:r>
              <a:rPr lang="es-MX" b="1" dirty="0" smtClean="0"/>
              <a:t>19 de mayo</a:t>
            </a:r>
            <a:r>
              <a:rPr lang="es-MX" dirty="0" smtClean="0"/>
              <a:t>, la </a:t>
            </a:r>
            <a:r>
              <a:rPr lang="es-MX" i="1" dirty="0" smtClean="0"/>
              <a:t>Dirección de Participación Ciudadana</a:t>
            </a:r>
            <a:r>
              <a:rPr lang="es-MX" dirty="0" smtClean="0"/>
              <a:t> estuvo en apoyo a la </a:t>
            </a:r>
            <a:r>
              <a:rPr lang="es-MX" i="1" dirty="0" smtClean="0"/>
              <a:t>Dirección de Educación </a:t>
            </a:r>
            <a:r>
              <a:rPr lang="es-MX" dirty="0" smtClean="0"/>
              <a:t> en la </a:t>
            </a:r>
            <a:r>
              <a:rPr lang="es-MX" dirty="0" smtClean="0">
                <a:solidFill>
                  <a:schemeClr val="accent1"/>
                </a:solidFill>
              </a:rPr>
              <a:t>Feria Municipal del Libro</a:t>
            </a:r>
            <a:r>
              <a:rPr lang="es-MX" dirty="0" smtClean="0"/>
              <a:t>, conmemorando a Pinocho, en Cabecera Municipal, llevando como actividades: lectura grupal, cuenta cuentos con la presencia de la maestra Jackie, y una obra de teatro protagonizada por </a:t>
            </a:r>
            <a:r>
              <a:rPr lang="es-MX" dirty="0" err="1"/>
              <a:t>C</a:t>
            </a:r>
            <a:r>
              <a:rPr lang="es-MX" dirty="0" err="1" smtClean="0"/>
              <a:t>ecytec</a:t>
            </a:r>
            <a:r>
              <a:rPr lang="es-MX" dirty="0" smtClean="0"/>
              <a:t> Higuera. </a:t>
            </a:r>
          </a:p>
          <a:p>
            <a:endParaRPr lang="es-MX" dirty="0"/>
          </a:p>
          <a:p>
            <a:endParaRPr lang="es-MX" dirty="0" smtClean="0"/>
          </a:p>
          <a:p>
            <a:endParaRPr lang="es-MX" dirty="0"/>
          </a:p>
        </p:txBody>
      </p:sp>
    </p:spTree>
    <p:extLst>
      <p:ext uri="{BB962C8B-B14F-4D97-AF65-F5344CB8AC3E}">
        <p14:creationId xmlns:p14="http://schemas.microsoft.com/office/powerpoint/2010/main" val="1686939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226" y="967409"/>
            <a:ext cx="3907025" cy="1166978"/>
          </a:xfrm>
          <a:prstGeom prst="rect">
            <a:avLst/>
          </a:prstGeom>
        </p:spPr>
      </p:pic>
      <p:sp>
        <p:nvSpPr>
          <p:cNvPr id="3" name="CuadroTexto 2"/>
          <p:cNvSpPr txBox="1"/>
          <p:nvPr/>
        </p:nvSpPr>
        <p:spPr>
          <a:xfrm>
            <a:off x="2329732" y="2775004"/>
            <a:ext cx="7482177" cy="1477328"/>
          </a:xfrm>
          <a:prstGeom prst="rect">
            <a:avLst/>
          </a:prstGeom>
          <a:noFill/>
        </p:spPr>
        <p:txBody>
          <a:bodyPr wrap="square" rtlCol="0">
            <a:spAutoFit/>
          </a:bodyPr>
          <a:lstStyle/>
          <a:p>
            <a:pPr algn="ctr"/>
            <a:r>
              <a:rPr lang="es-MX" dirty="0" smtClean="0"/>
              <a:t>Los días </a:t>
            </a:r>
            <a:r>
              <a:rPr lang="es-MX" i="1" dirty="0" smtClean="0"/>
              <a:t>25,26,29 y 30 de mayo </a:t>
            </a:r>
            <a:r>
              <a:rPr lang="es-MX" dirty="0" smtClean="0"/>
              <a:t>nos dimos la tarea de socializar en las diferentes </a:t>
            </a:r>
            <a:r>
              <a:rPr lang="es-MX" b="1" dirty="0" smtClean="0"/>
              <a:t>Delegaciones del Municipio </a:t>
            </a:r>
            <a:r>
              <a:rPr lang="es-MX" dirty="0" smtClean="0"/>
              <a:t>como lo fue: Cabecera Municipal, Las Pintitas, San José del Verde, San José del Quince, por motivos de las obras en proceso, realizándose comités de obra por parte del ramo 33 el Estado. Teniendo un total de 19 obras </a:t>
            </a:r>
            <a:endParaRPr lang="es-MX" dirty="0"/>
          </a:p>
        </p:txBody>
      </p:sp>
      <p:pic>
        <p:nvPicPr>
          <p:cNvPr id="4" name="Imagen 3"/>
          <p:cNvPicPr>
            <a:picLocks noChangeAspect="1"/>
          </p:cNvPicPr>
          <p:nvPr/>
        </p:nvPicPr>
        <p:blipFill rotWithShape="1">
          <a:blip r:embed="rId3"/>
          <a:srcRect b="22260"/>
          <a:stretch/>
        </p:blipFill>
        <p:spPr>
          <a:xfrm>
            <a:off x="9818038" y="4379553"/>
            <a:ext cx="1857953" cy="1925832"/>
          </a:xfrm>
          <a:prstGeom prst="rect">
            <a:avLst/>
          </a:prstGeom>
        </p:spPr>
      </p:pic>
      <p:pic>
        <p:nvPicPr>
          <p:cNvPr id="5" name="Imagen 4"/>
          <p:cNvPicPr>
            <a:picLocks noChangeAspect="1"/>
          </p:cNvPicPr>
          <p:nvPr/>
        </p:nvPicPr>
        <p:blipFill rotWithShape="1">
          <a:blip r:embed="rId4"/>
          <a:srcRect l="17506" t="18210"/>
          <a:stretch/>
        </p:blipFill>
        <p:spPr>
          <a:xfrm>
            <a:off x="9811909" y="1788092"/>
            <a:ext cx="1864082" cy="2464240"/>
          </a:xfrm>
          <a:prstGeom prst="rect">
            <a:avLst/>
          </a:prstGeom>
        </p:spPr>
      </p:pic>
      <p:pic>
        <p:nvPicPr>
          <p:cNvPr id="6" name="Imagen 5"/>
          <p:cNvPicPr>
            <a:picLocks noChangeAspect="1"/>
          </p:cNvPicPr>
          <p:nvPr/>
        </p:nvPicPr>
        <p:blipFill>
          <a:blip r:embed="rId5"/>
          <a:stretch>
            <a:fillRect/>
          </a:stretch>
        </p:blipFill>
        <p:spPr>
          <a:xfrm>
            <a:off x="7983110" y="4055165"/>
            <a:ext cx="1677411" cy="2250220"/>
          </a:xfrm>
          <a:prstGeom prst="rect">
            <a:avLst/>
          </a:prstGeom>
        </p:spPr>
      </p:pic>
    </p:spTree>
    <p:extLst>
      <p:ext uri="{BB962C8B-B14F-4D97-AF65-F5344CB8AC3E}">
        <p14:creationId xmlns:p14="http://schemas.microsoft.com/office/powerpoint/2010/main" val="1599806196"/>
      </p:ext>
    </p:extLst>
  </p:cSld>
  <p:clrMapOvr>
    <a:masterClrMapping/>
  </p:clrMapOvr>
</p:sld>
</file>

<file path=ppt/theme/theme1.xml><?xml version="1.0" encoding="utf-8"?>
<a:theme xmlns:a="http://schemas.openxmlformats.org/drawingml/2006/main" name="Retrospección">
  <a:themeElements>
    <a:clrScheme name="Retrospección">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10025</TotalTime>
  <Words>262</Words>
  <Application>Microsoft Office PowerPoint</Application>
  <PresentationFormat>Panorámica</PresentationFormat>
  <Paragraphs>7</Paragraphs>
  <Slides>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vt:i4>
      </vt:variant>
    </vt:vector>
  </HeadingPairs>
  <TitlesOfParts>
    <vt:vector size="10" baseType="lpstr">
      <vt:lpstr>Browallia New</vt:lpstr>
      <vt:lpstr>Calibri</vt:lpstr>
      <vt:lpstr>Calibri Light</vt:lpstr>
      <vt:lpstr>Harrington</vt:lpstr>
      <vt:lpstr>Retrospección</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Usuario</cp:lastModifiedBy>
  <cp:revision>13</cp:revision>
  <dcterms:created xsi:type="dcterms:W3CDTF">2023-05-25T17:18:45Z</dcterms:created>
  <dcterms:modified xsi:type="dcterms:W3CDTF">2023-06-01T16:24:38Z</dcterms:modified>
</cp:coreProperties>
</file>