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58" r:id="rId5"/>
    <p:sldId id="291" r:id="rId6"/>
    <p:sldId id="274" r:id="rId7"/>
    <p:sldId id="292" r:id="rId8"/>
    <p:sldId id="300" r:id="rId9"/>
    <p:sldId id="301" r:id="rId10"/>
    <p:sldId id="302" r:id="rId11"/>
    <p:sldId id="303" r:id="rId12"/>
    <p:sldId id="275" r:id="rId13"/>
    <p:sldId id="293" r:id="rId14"/>
    <p:sldId id="259" r:id="rId15"/>
    <p:sldId id="289" r:id="rId16"/>
    <p:sldId id="290" r:id="rId17"/>
    <p:sldId id="294" r:id="rId18"/>
    <p:sldId id="265"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autoAdjust="0"/>
  </p:normalViewPr>
  <p:slideViewPr>
    <p:cSldViewPr snapToGrid="0">
      <p:cViewPr varScale="1">
        <p:scale>
          <a:sx n="114" d="100"/>
          <a:sy n="114" d="100"/>
        </p:scale>
        <p:origin x="4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perez" userId="454af788293ee10f" providerId="LiveId" clId="{AB11B5DF-3710-4723-86CD-705278AC9917}"/>
    <pc:docChg chg="custSel addSld delSld modSld">
      <pc:chgData name="miguel perez" userId="454af788293ee10f" providerId="LiveId" clId="{AB11B5DF-3710-4723-86CD-705278AC9917}" dt="2023-03-28T18:40:13.878" v="684" actId="5793"/>
      <pc:docMkLst>
        <pc:docMk/>
      </pc:docMkLst>
      <pc:sldChg chg="addSp delSp modSp mod">
        <pc:chgData name="miguel perez" userId="454af788293ee10f" providerId="LiveId" clId="{AB11B5DF-3710-4723-86CD-705278AC9917}" dt="2023-03-28T18:40:13.878" v="684" actId="5793"/>
        <pc:sldMkLst>
          <pc:docMk/>
          <pc:sldMk cId="3071489318" sldId="257"/>
        </pc:sldMkLst>
        <pc:spChg chg="mod">
          <ac:chgData name="miguel perez" userId="454af788293ee10f" providerId="LiveId" clId="{AB11B5DF-3710-4723-86CD-705278AC9917}" dt="2023-03-28T18:40:13.878" v="684" actId="5793"/>
          <ac:spMkLst>
            <pc:docMk/>
            <pc:sldMk cId="3071489318" sldId="257"/>
            <ac:spMk id="3" creationId="{00000000-0000-0000-0000-000000000000}"/>
          </ac:spMkLst>
        </pc:spChg>
        <pc:spChg chg="add del">
          <ac:chgData name="miguel perez" userId="454af788293ee10f" providerId="LiveId" clId="{AB11B5DF-3710-4723-86CD-705278AC9917}" dt="2023-03-28T18:07:14.414" v="18"/>
          <ac:spMkLst>
            <pc:docMk/>
            <pc:sldMk cId="3071489318" sldId="257"/>
            <ac:spMk id="8" creationId="{44082320-01B4-62DF-C8A3-FFA61C5B09A5}"/>
          </ac:spMkLst>
        </pc:spChg>
      </pc:sldChg>
      <pc:sldChg chg="modSp mod">
        <pc:chgData name="miguel perez" userId="454af788293ee10f" providerId="LiveId" clId="{AB11B5DF-3710-4723-86CD-705278AC9917}" dt="2023-03-28T18:11:56.662" v="120" actId="20577"/>
        <pc:sldMkLst>
          <pc:docMk/>
          <pc:sldMk cId="1662258457" sldId="274"/>
        </pc:sldMkLst>
        <pc:spChg chg="mod">
          <ac:chgData name="miguel perez" userId="454af788293ee10f" providerId="LiveId" clId="{AB11B5DF-3710-4723-86CD-705278AC9917}" dt="2023-03-28T18:11:56.662" v="120" actId="20577"/>
          <ac:spMkLst>
            <pc:docMk/>
            <pc:sldMk cId="1662258457" sldId="274"/>
            <ac:spMk id="3" creationId="{00000000-0000-0000-0000-000000000000}"/>
          </ac:spMkLst>
        </pc:spChg>
      </pc:sldChg>
      <pc:sldChg chg="delSp modSp mod">
        <pc:chgData name="miguel perez" userId="454af788293ee10f" providerId="LiveId" clId="{AB11B5DF-3710-4723-86CD-705278AC9917}" dt="2023-03-28T18:14:33.278" v="132"/>
        <pc:sldMkLst>
          <pc:docMk/>
          <pc:sldMk cId="3767571782" sldId="275"/>
        </pc:sldMkLst>
        <pc:spChg chg="mod">
          <ac:chgData name="miguel perez" userId="454af788293ee10f" providerId="LiveId" clId="{AB11B5DF-3710-4723-86CD-705278AC9917}" dt="2023-03-28T18:14:33.278" v="132"/>
          <ac:spMkLst>
            <pc:docMk/>
            <pc:sldMk cId="3767571782" sldId="275"/>
            <ac:spMk id="3" creationId="{00000000-0000-0000-0000-000000000000}"/>
          </ac:spMkLst>
        </pc:spChg>
        <pc:spChg chg="del mod">
          <ac:chgData name="miguel perez" userId="454af788293ee10f" providerId="LiveId" clId="{AB11B5DF-3710-4723-86CD-705278AC9917}" dt="2023-03-28T18:13:35.645" v="128"/>
          <ac:spMkLst>
            <pc:docMk/>
            <pc:sldMk cId="3767571782" sldId="275"/>
            <ac:spMk id="5" creationId="{00000000-0000-0000-0000-000000000000}"/>
          </ac:spMkLst>
        </pc:spChg>
      </pc:sldChg>
      <pc:sldChg chg="modSp mod">
        <pc:chgData name="miguel perez" userId="454af788293ee10f" providerId="LiveId" clId="{AB11B5DF-3710-4723-86CD-705278AC9917}" dt="2023-03-28T18:16:10.992" v="133" actId="20577"/>
        <pc:sldMkLst>
          <pc:docMk/>
          <pc:sldMk cId="358501321" sldId="290"/>
        </pc:sldMkLst>
        <pc:spChg chg="mod">
          <ac:chgData name="miguel perez" userId="454af788293ee10f" providerId="LiveId" clId="{AB11B5DF-3710-4723-86CD-705278AC9917}" dt="2023-03-28T18:16:10.992" v="133" actId="20577"/>
          <ac:spMkLst>
            <pc:docMk/>
            <pc:sldMk cId="358501321" sldId="290"/>
            <ac:spMk id="7" creationId="{00000000-0000-0000-0000-000000000000}"/>
          </ac:spMkLst>
        </pc:spChg>
      </pc:sldChg>
      <pc:sldChg chg="modSp mod">
        <pc:chgData name="miguel perez" userId="454af788293ee10f" providerId="LiveId" clId="{AB11B5DF-3710-4723-86CD-705278AC9917}" dt="2023-03-28T18:27:38.998" v="547"/>
        <pc:sldMkLst>
          <pc:docMk/>
          <pc:sldMk cId="18812466" sldId="291"/>
        </pc:sldMkLst>
        <pc:spChg chg="mod">
          <ac:chgData name="miguel perez" userId="454af788293ee10f" providerId="LiveId" clId="{AB11B5DF-3710-4723-86CD-705278AC9917}" dt="2023-03-28T18:27:38.998" v="547"/>
          <ac:spMkLst>
            <pc:docMk/>
            <pc:sldMk cId="18812466" sldId="291"/>
            <ac:spMk id="3" creationId="{00000000-0000-0000-0000-000000000000}"/>
          </ac:spMkLst>
        </pc:spChg>
      </pc:sldChg>
      <pc:sldChg chg="modSp mod">
        <pc:chgData name="miguel perez" userId="454af788293ee10f" providerId="LiveId" clId="{AB11B5DF-3710-4723-86CD-705278AC9917}" dt="2023-03-28T18:12:14.973" v="122" actId="5793"/>
        <pc:sldMkLst>
          <pc:docMk/>
          <pc:sldMk cId="2577709143" sldId="292"/>
        </pc:sldMkLst>
        <pc:spChg chg="mod">
          <ac:chgData name="miguel perez" userId="454af788293ee10f" providerId="LiveId" clId="{AB11B5DF-3710-4723-86CD-705278AC9917}" dt="2023-03-28T18:12:14.973" v="122" actId="5793"/>
          <ac:spMkLst>
            <pc:docMk/>
            <pc:sldMk cId="2577709143" sldId="292"/>
            <ac:spMk id="3" creationId="{00000000-0000-0000-0000-000000000000}"/>
          </ac:spMkLst>
        </pc:spChg>
      </pc:sldChg>
      <pc:sldChg chg="modSp del mod">
        <pc:chgData name="miguel perez" userId="454af788293ee10f" providerId="LiveId" clId="{AB11B5DF-3710-4723-86CD-705278AC9917}" dt="2023-03-28T18:26:06.210" v="545" actId="47"/>
        <pc:sldMkLst>
          <pc:docMk/>
          <pc:sldMk cId="1390226308" sldId="295"/>
        </pc:sldMkLst>
        <pc:spChg chg="mod">
          <ac:chgData name="miguel perez" userId="454af788293ee10f" providerId="LiveId" clId="{AB11B5DF-3710-4723-86CD-705278AC9917}" dt="2023-03-28T18:11:12.917" v="61" actId="5793"/>
          <ac:spMkLst>
            <pc:docMk/>
            <pc:sldMk cId="1390226308" sldId="295"/>
            <ac:spMk id="3" creationId="{00000000-0000-0000-0000-000000000000}"/>
          </ac:spMkLst>
        </pc:spChg>
      </pc:sldChg>
      <pc:sldChg chg="modSp del mod">
        <pc:chgData name="miguel perez" userId="454af788293ee10f" providerId="LiveId" clId="{AB11B5DF-3710-4723-86CD-705278AC9917}" dt="2023-03-28T18:26:04.302" v="544" actId="47"/>
        <pc:sldMkLst>
          <pc:docMk/>
          <pc:sldMk cId="653773082" sldId="299"/>
        </pc:sldMkLst>
        <pc:spChg chg="mod">
          <ac:chgData name="miguel perez" userId="454af788293ee10f" providerId="LiveId" clId="{AB11B5DF-3710-4723-86CD-705278AC9917}" dt="2023-03-28T18:11:04.760" v="59" actId="20577"/>
          <ac:spMkLst>
            <pc:docMk/>
            <pc:sldMk cId="653773082" sldId="299"/>
            <ac:spMk id="3" creationId="{00000000-0000-0000-0000-000000000000}"/>
          </ac:spMkLst>
        </pc:spChg>
      </pc:sldChg>
      <pc:sldChg chg="modSp mod">
        <pc:chgData name="miguel perez" userId="454af788293ee10f" providerId="LiveId" clId="{AB11B5DF-3710-4723-86CD-705278AC9917}" dt="2023-03-28T18:37:07.820" v="560" actId="20577"/>
        <pc:sldMkLst>
          <pc:docMk/>
          <pc:sldMk cId="3585340081" sldId="300"/>
        </pc:sldMkLst>
        <pc:spChg chg="mod">
          <ac:chgData name="miguel perez" userId="454af788293ee10f" providerId="LiveId" clId="{AB11B5DF-3710-4723-86CD-705278AC9917}" dt="2023-03-28T18:37:07.820" v="560" actId="20577"/>
          <ac:spMkLst>
            <pc:docMk/>
            <pc:sldMk cId="3585340081" sldId="300"/>
            <ac:spMk id="3" creationId="{00000000-0000-0000-0000-000000000000}"/>
          </ac:spMkLst>
        </pc:spChg>
      </pc:sldChg>
      <pc:sldChg chg="modSp mod">
        <pc:chgData name="miguel perez" userId="454af788293ee10f" providerId="LiveId" clId="{AB11B5DF-3710-4723-86CD-705278AC9917}" dt="2023-03-28T18:00:32.029" v="0" actId="20577"/>
        <pc:sldMkLst>
          <pc:docMk/>
          <pc:sldMk cId="685007979" sldId="301"/>
        </pc:sldMkLst>
        <pc:spChg chg="mod">
          <ac:chgData name="miguel perez" userId="454af788293ee10f" providerId="LiveId" clId="{AB11B5DF-3710-4723-86CD-705278AC9917}" dt="2023-03-28T18:00:32.029" v="0" actId="20577"/>
          <ac:spMkLst>
            <pc:docMk/>
            <pc:sldMk cId="685007979" sldId="301"/>
            <ac:spMk id="3" creationId="{00000000-0000-0000-0000-000000000000}"/>
          </ac:spMkLst>
        </pc:spChg>
      </pc:sldChg>
      <pc:sldChg chg="modSp mod">
        <pc:chgData name="miguel perez" userId="454af788293ee10f" providerId="LiveId" clId="{AB11B5DF-3710-4723-86CD-705278AC9917}" dt="2023-03-28T18:38:32.839" v="675" actId="20577"/>
        <pc:sldMkLst>
          <pc:docMk/>
          <pc:sldMk cId="2748392334" sldId="302"/>
        </pc:sldMkLst>
        <pc:spChg chg="mod">
          <ac:chgData name="miguel perez" userId="454af788293ee10f" providerId="LiveId" clId="{AB11B5DF-3710-4723-86CD-705278AC9917}" dt="2023-03-28T18:38:32.839" v="675" actId="20577"/>
          <ac:spMkLst>
            <pc:docMk/>
            <pc:sldMk cId="2748392334" sldId="302"/>
            <ac:spMk id="3" creationId="{00000000-0000-0000-0000-000000000000}"/>
          </ac:spMkLst>
        </pc:spChg>
      </pc:sldChg>
      <pc:sldChg chg="modSp mod">
        <pc:chgData name="miguel perez" userId="454af788293ee10f" providerId="LiveId" clId="{AB11B5DF-3710-4723-86CD-705278AC9917}" dt="2023-03-28T18:02:51.855" v="1" actId="20577"/>
        <pc:sldMkLst>
          <pc:docMk/>
          <pc:sldMk cId="2772564849" sldId="303"/>
        </pc:sldMkLst>
        <pc:spChg chg="mod">
          <ac:chgData name="miguel perez" userId="454af788293ee10f" providerId="LiveId" clId="{AB11B5DF-3710-4723-86CD-705278AC9917}" dt="2023-03-28T18:02:51.855" v="1" actId="20577"/>
          <ac:spMkLst>
            <pc:docMk/>
            <pc:sldMk cId="2772564849" sldId="303"/>
            <ac:spMk id="3" creationId="{00000000-0000-0000-0000-000000000000}"/>
          </ac:spMkLst>
        </pc:spChg>
      </pc:sldChg>
      <pc:sldChg chg="new del">
        <pc:chgData name="miguel perez" userId="454af788293ee10f" providerId="LiveId" clId="{AB11B5DF-3710-4723-86CD-705278AC9917}" dt="2023-03-28T18:39:43.117" v="677" actId="47"/>
        <pc:sldMkLst>
          <pc:docMk/>
          <pc:sldMk cId="340656196" sldId="304"/>
        </pc:sldMkLst>
      </pc:sldChg>
      <pc:sldChg chg="modSp new mod">
        <pc:chgData name="miguel perez" userId="454af788293ee10f" providerId="LiveId" clId="{AB11B5DF-3710-4723-86CD-705278AC9917}" dt="2023-03-28T18:40:05.614" v="681"/>
        <pc:sldMkLst>
          <pc:docMk/>
          <pc:sldMk cId="3457558122" sldId="304"/>
        </pc:sldMkLst>
        <pc:spChg chg="mod">
          <ac:chgData name="miguel perez" userId="454af788293ee10f" providerId="LiveId" clId="{AB11B5DF-3710-4723-86CD-705278AC9917}" dt="2023-03-28T18:40:05.614" v="681"/>
          <ac:spMkLst>
            <pc:docMk/>
            <pc:sldMk cId="3457558122" sldId="304"/>
            <ac:spMk id="3" creationId="{F3E0596D-64AD-2E2B-CB87-02A4F8CE39DF}"/>
          </ac:spMkLst>
        </pc:spChg>
      </pc:sldChg>
      <pc:sldChg chg="new del">
        <pc:chgData name="miguel perez" userId="454af788293ee10f" providerId="LiveId" clId="{AB11B5DF-3710-4723-86CD-705278AC9917}" dt="2023-03-28T18:39:48.882" v="679" actId="47"/>
        <pc:sldMkLst>
          <pc:docMk/>
          <pc:sldMk cId="4280414554" sldId="3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1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87651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81483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67372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EFDD4FF-F316-4631-924F-37FAACC3A6E3}"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6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FDD4FF-F316-4631-924F-37FAACC3A6E3}" type="datetimeFigureOut">
              <a:rPr lang="es-MX" smtClean="0"/>
              <a:t>28/03/2023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306255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EFDD4FF-F316-4631-924F-37FAACC3A6E3}" type="datetimeFigureOut">
              <a:rPr lang="es-MX" smtClean="0"/>
              <a:t>28/03/2023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63961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FDD4FF-F316-4631-924F-37FAACC3A6E3}" type="datetimeFigureOut">
              <a:rPr lang="es-MX" smtClean="0"/>
              <a:t>28/03/2023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40222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FDD4FF-F316-4631-924F-37FAACC3A6E3}" type="datetimeFigureOut">
              <a:rPr lang="es-MX" smtClean="0"/>
              <a:t>28/03/2023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04429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FDD4FF-F316-4631-924F-37FAACC3A6E3}" type="datetimeFigureOut">
              <a:rPr lang="es-MX" smtClean="0"/>
              <a:t>28/03/2023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D28D08-8123-4262-832A-86E76B5C60E5}" type="slidenum">
              <a:rPr lang="es-MX" smtClean="0"/>
              <a:t>‹Nº›</a:t>
            </a:fld>
            <a:endParaRPr lang="es-MX"/>
          </a:p>
        </p:txBody>
      </p:sp>
    </p:spTree>
    <p:extLst>
      <p:ext uri="{BB962C8B-B14F-4D97-AF65-F5344CB8AC3E}">
        <p14:creationId xmlns:p14="http://schemas.microsoft.com/office/powerpoint/2010/main" val="193985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EFDD4FF-F316-4631-924F-37FAACC3A6E3}" type="datetimeFigureOut">
              <a:rPr lang="es-MX" smtClean="0"/>
              <a:t>28/03/2023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27703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FDD4FF-F316-4631-924F-37FAACC3A6E3}" type="datetimeFigureOut">
              <a:rPr lang="es-MX" smtClean="0"/>
              <a:t>28/03/2023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D28D08-8123-4262-832A-86E76B5C60E5}"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937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63287" y="482138"/>
            <a:ext cx="9429404" cy="5868785"/>
          </a:xfrm>
        </p:spPr>
        <p:txBody>
          <a:bodyPr/>
          <a:lstStyle/>
          <a:p>
            <a:endParaRPr lang="es-MX" dirty="0"/>
          </a:p>
          <a:p>
            <a:pPr algn="ctr"/>
            <a:r>
              <a:rPr lang="es-MX" b="1" dirty="0"/>
              <a:t>H. AYUNTAMIENTO CONSTITUCIONAL DE EL SALTO</a:t>
            </a:r>
          </a:p>
          <a:p>
            <a:pPr algn="ctr"/>
            <a:r>
              <a:rPr lang="es-MX" b="1" dirty="0"/>
              <a:t>DIRECCION DE EDUCACIÓN  </a:t>
            </a:r>
          </a:p>
          <a:p>
            <a:endParaRPr lang="es-MX" dirty="0"/>
          </a:p>
          <a:p>
            <a:endParaRPr lang="es-MX" dirty="0"/>
          </a:p>
          <a:p>
            <a:endParaRPr lang="es-MX" dirty="0"/>
          </a:p>
          <a:p>
            <a:endParaRPr lang="es-MX" b="1" dirty="0"/>
          </a:p>
          <a:p>
            <a:pPr algn="ctr"/>
            <a:r>
              <a:rPr lang="es-MX" b="1" dirty="0"/>
              <a:t>INFORME MENSUAL DE ACTIVIDADES marzo 2023</a:t>
            </a:r>
          </a:p>
          <a:p>
            <a:endParaRPr lang="es-MX" dirty="0"/>
          </a:p>
          <a:p>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327" y="1850212"/>
            <a:ext cx="1821243" cy="182124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43091" t="70802" r="14083" b="6328"/>
          <a:stretch/>
        </p:blipFill>
        <p:spPr>
          <a:xfrm>
            <a:off x="7658793" y="5166043"/>
            <a:ext cx="3133898" cy="914995"/>
          </a:xfrm>
          <a:prstGeom prst="rect">
            <a:avLst/>
          </a:prstGeom>
        </p:spPr>
      </p:pic>
    </p:spTree>
    <p:extLst>
      <p:ext uri="{BB962C8B-B14F-4D97-AF65-F5344CB8AC3E}">
        <p14:creationId xmlns:p14="http://schemas.microsoft.com/office/powerpoint/2010/main" val="427506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lvl="0" indent="0">
              <a:buClr>
                <a:srgbClr val="E48312"/>
              </a:buClr>
              <a:buNone/>
            </a:pPr>
            <a:r>
              <a:rPr lang="es-MX" sz="2400" b="1" dirty="0">
                <a:solidFill>
                  <a:srgbClr val="000000">
                    <a:lumMod val="75000"/>
                    <a:lumOff val="25000"/>
                  </a:srgbClr>
                </a:solidFill>
                <a:latin typeface="Arial" panose="020B0604020202020204" pitchFamily="34" charset="0"/>
                <a:cs typeface="Arial" panose="020B0604020202020204" pitchFamily="34" charset="0"/>
              </a:rPr>
              <a:t>Primaria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Federal Independencia ( Recolección de basura ) Infonavit la Mesa.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Juan José de lo Reyes El Pípila (Recolección de basura)La Azucena.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María Montessori (Recolección de basura) Cima Serena.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Emiliana Zapata (Recolección de basura) Villas de Guadalupe.</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Enrique González Martínez (Retiro de basura) Felipe Ángeles.</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Luis Montejano (recolección de basura) Parques del Triunfo.</a:t>
            </a:r>
          </a:p>
          <a:p>
            <a:pPr lvl="0">
              <a:buClr>
                <a:srgbClr val="E48312"/>
              </a:buClr>
            </a:pPr>
            <a:endParaRPr lang="es-MX" dirty="0">
              <a:solidFill>
                <a:srgbClr val="000000">
                  <a:lumMod val="75000"/>
                  <a:lumOff val="25000"/>
                </a:srgbClr>
              </a:solidFill>
            </a:endParaRPr>
          </a:p>
          <a:p>
            <a:endParaRPr lang="es-MX" dirty="0"/>
          </a:p>
        </p:txBody>
      </p:sp>
    </p:spTree>
    <p:extLst>
      <p:ext uri="{BB962C8B-B14F-4D97-AF65-F5344CB8AC3E}">
        <p14:creationId xmlns:p14="http://schemas.microsoft.com/office/powerpoint/2010/main" val="274839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2400" b="1" dirty="0">
                <a:solidFill>
                  <a:srgbClr val="000000">
                    <a:lumMod val="75000"/>
                    <a:lumOff val="25000"/>
                  </a:srgbClr>
                </a:solidFill>
                <a:latin typeface="Arial" panose="020B0604020202020204" pitchFamily="34" charset="0"/>
                <a:cs typeface="Arial" panose="020B0604020202020204" pitchFamily="34" charset="0"/>
              </a:rPr>
              <a:t>Secundarias</a:t>
            </a:r>
            <a:r>
              <a:rPr lang="es-MX" b="1" dirty="0">
                <a:solidFill>
                  <a:srgbClr val="000000">
                    <a:lumMod val="75000"/>
                    <a:lumOff val="25000"/>
                  </a:srgbClr>
                </a:solidFill>
              </a:rPr>
              <a:t> </a:t>
            </a:r>
            <a:endParaRPr lang="es-MX" sz="1800" b="1"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
            </a:pPr>
            <a:r>
              <a:rPr lang="es-MX" sz="1800" dirty="0">
                <a:solidFill>
                  <a:srgbClr val="000000">
                    <a:lumMod val="75000"/>
                    <a:lumOff val="25000"/>
                  </a:srgbClr>
                </a:solidFill>
                <a:latin typeface="Arial" panose="020B0604020202020204" pitchFamily="34" charset="0"/>
                <a:cs typeface="Arial" panose="020B0604020202020204" pitchFamily="34" charset="0"/>
              </a:rPr>
              <a:t>Secundaria General 102 (Recolección de basura) Santa Rosa- Las Pintas.</a:t>
            </a: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77256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br>
              <a:rPr lang="es-MX" sz="3600" b="1" dirty="0"/>
            </a:br>
            <a:r>
              <a:rPr lang="es-MX" sz="3600" b="1" dirty="0"/>
              <a:t>Gestiones </a:t>
            </a:r>
          </a:p>
        </p:txBody>
      </p:sp>
      <p:sp>
        <p:nvSpPr>
          <p:cNvPr id="3" name="Marcador de contenido 2"/>
          <p:cNvSpPr>
            <a:spLocks noGrp="1"/>
          </p:cNvSpPr>
          <p:nvPr>
            <p:ph idx="1"/>
          </p:nvPr>
        </p:nvSpPr>
        <p:spPr>
          <a:xfrm>
            <a:off x="1097280" y="1845734"/>
            <a:ext cx="10058400" cy="4118838"/>
          </a:xfrm>
        </p:spPr>
        <p:txBody>
          <a:bodyPr/>
          <a:lstStyle/>
          <a:p>
            <a:pPr lvl="0" algn="just">
              <a:buClr>
                <a:srgbClr val="E48312"/>
              </a:buClr>
              <a:buFont typeface="Wingdings" panose="05000000000000000000" pitchFamily="2" charset="2"/>
              <a:buChar char="q"/>
            </a:pPr>
            <a:r>
              <a:rPr lang="es-MX" dirty="0">
                <a:solidFill>
                  <a:srgbClr val="23282C"/>
                </a:solidFill>
                <a:latin typeface="-apple-system"/>
              </a:rPr>
              <a:t> </a:t>
            </a:r>
            <a:r>
              <a:rPr lang="es-MX" b="0" i="0" dirty="0">
                <a:solidFill>
                  <a:srgbClr val="23282C"/>
                </a:solidFill>
                <a:effectLst/>
                <a:latin typeface="-apple-system"/>
              </a:rPr>
              <a:t>Arranque de obras para el domo #29, ubicado en primaria Luis Montejano en fraccionamiento parques del triunfo. Evento presidido con el Secretario General de la sección 47 y el Lic. Ricardo Santillán, presidente municipal.</a:t>
            </a:r>
          </a:p>
          <a:p>
            <a:pPr lvl="0" algn="just">
              <a:buClr>
                <a:srgbClr val="E48312"/>
              </a:buClr>
              <a:buFont typeface="Wingdings" panose="05000000000000000000" pitchFamily="2" charset="2"/>
              <a:buChar char="q"/>
            </a:pPr>
            <a:r>
              <a:rPr lang="es-MX" dirty="0">
                <a:latin typeface="Arial" panose="020B0604020202020204" pitchFamily="34" charset="0"/>
                <a:cs typeface="Arial" panose="020B0604020202020204" pitchFamily="34" charset="0"/>
              </a:rPr>
              <a:t>Se realizo la entrega de 30 tabletas en la primaria urbana 1007 David Gallo Lozano, material para utilizarse como biblioteca virtual; evento presidido por Mtro. Ilich González, secretario general de la sesión 47 y Lic. Ricardo Santillán, presidente municipal de El Salto.</a:t>
            </a:r>
          </a:p>
          <a:p>
            <a:pPr lvl="0" algn="just">
              <a:buClr>
                <a:srgbClr val="E48312"/>
              </a:buClr>
              <a:buFont typeface="Wingdings" panose="05000000000000000000" pitchFamily="2" charset="2"/>
              <a:buChar char="q"/>
            </a:pPr>
            <a:r>
              <a:rPr lang="es-MX" dirty="0">
                <a:latin typeface="Arial" panose="020B0604020202020204" pitchFamily="34" charset="0"/>
                <a:cs typeface="Arial" panose="020B0604020202020204" pitchFamily="34" charset="0"/>
              </a:rPr>
              <a:t>Recolección en la nueva bodega de la SEP, av. Inglaterra; 51 cubetas de pintura e impermeabilizante para repartir en escuelas primarias Fray servando Teresa de Mier y Sor Juana Inés de la Cruz.</a:t>
            </a:r>
          </a:p>
        </p:txBody>
      </p:sp>
      <p:sp>
        <p:nvSpPr>
          <p:cNvPr id="6" name="AutoShape 2" descr="blob:https://web.whatsapp.com/33b66d0e-f7ba-4050-ae01-7c7289af6f9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blob:https://web.whatsapp.com/866facb9-9cd4-4eb5-af2f-a050e886181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76757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br>
              <a:rPr lang="es-MX" sz="3600" b="1" dirty="0"/>
            </a:br>
            <a:r>
              <a:rPr lang="es-MX" sz="3600" b="1" dirty="0"/>
              <a:t> Entrega de Insumos</a:t>
            </a:r>
          </a:p>
        </p:txBody>
      </p:sp>
      <p:sp>
        <p:nvSpPr>
          <p:cNvPr id="3" name="Marcador de contenido 2"/>
          <p:cNvSpPr>
            <a:spLocks noGrp="1"/>
          </p:cNvSpPr>
          <p:nvPr>
            <p:ph idx="1"/>
          </p:nvPr>
        </p:nvSpPr>
        <p:spPr/>
        <p:txBody>
          <a:bodyPr>
            <a:normAutofit/>
          </a:bodyPr>
          <a:lstStyle/>
          <a:p>
            <a:pPr algn="just"/>
            <a:r>
              <a:rPr lang="es-MX" sz="1800" dirty="0">
                <a:solidFill>
                  <a:srgbClr val="23282C"/>
                </a:solidFill>
                <a:latin typeface="Arial" panose="020B0604020202020204" pitchFamily="34" charset="0"/>
                <a:cs typeface="Arial" panose="020B0604020202020204" pitchFamily="34" charset="0"/>
              </a:rPr>
              <a:t>Se llevo a cabo el día 17 de febrero la Segunda sesión del Consejo Municipal de Participación Social en la Educación. Con la presencia de 14 consejeros de los 20 que conforman el consejo. Se trataron temas de servicios municipales en planteles escolares, RECREA FAMILIA Y RECREA UTILES ESCOLARES. Así como la siguiente sede para la tercera sesión del CMPSE.</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9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br>
              <a:rPr lang="es-MX" sz="3600" b="1" dirty="0"/>
            </a:br>
            <a:r>
              <a:rPr lang="es-MX" sz="3200" b="1" dirty="0"/>
              <a:t>Apoyar a los Ciudadanos para que continúen con sus estudios </a:t>
            </a:r>
          </a:p>
        </p:txBody>
      </p:sp>
      <p:sp>
        <p:nvSpPr>
          <p:cNvPr id="3" name="Marcador de contenido 2"/>
          <p:cNvSpPr>
            <a:spLocks noGrp="1"/>
          </p:cNvSpPr>
          <p:nvPr>
            <p:ph idx="1"/>
          </p:nvPr>
        </p:nvSpPr>
        <p:spPr>
          <a:xfrm>
            <a:off x="1097280" y="1983521"/>
            <a:ext cx="10058400" cy="4023360"/>
          </a:xfrm>
        </p:spPr>
        <p:txBody>
          <a:bodyPr>
            <a:normAutofit/>
          </a:bodyPr>
          <a:lstStyle/>
          <a:p>
            <a:pPr algn="just">
              <a:buFont typeface="Wingdings" panose="05000000000000000000" pitchFamily="2" charset="2"/>
              <a:buChar char="v"/>
            </a:pPr>
            <a:r>
              <a:rPr lang="es-MX" dirty="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Se cuenta con el apoyo del COBAEJ, ubicado en la Delegación Pintitas, donde jóvenes y adultos mayores pueden continuar sus estudios.</a:t>
            </a:r>
          </a:p>
          <a:p>
            <a:pPr algn="just">
              <a:buFont typeface="Wingdings" panose="05000000000000000000" pitchFamily="2" charset="2"/>
              <a:buChar char="v"/>
            </a:pPr>
            <a:r>
              <a:rPr lang="es-MX" sz="1800" dirty="0">
                <a:latin typeface="Arial" panose="020B0604020202020204" pitchFamily="34" charset="0"/>
                <a:cs typeface="Arial" panose="020B0604020202020204" pitchFamily="34" charset="0"/>
              </a:rPr>
              <a:t>Se cuenta con el apoyo de INNEJAL, ubicado en Cabecera Municipal, donde se a derivado a mas de 6 personas.</a:t>
            </a:r>
          </a:p>
        </p:txBody>
      </p:sp>
      <p:sp>
        <p:nvSpPr>
          <p:cNvPr id="4" name="AutoShape 2" descr="blob:https://web.whatsapp.com/49042135-a93a-4327-97b7-c9d58bd2062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297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br>
              <a:rPr lang="es-MX" sz="3600" b="1" dirty="0"/>
            </a:br>
            <a:r>
              <a:rPr lang="es-MX" sz="3600" b="1" dirty="0"/>
              <a:t>Implementar Proyectos de Intervención que aumenten el nivel Educativo de los ciudadanos del Municipio </a:t>
            </a:r>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s-MX" dirty="0"/>
              <a:t> </a:t>
            </a:r>
            <a:r>
              <a:rPr lang="es-MX" sz="1800" dirty="0">
                <a:latin typeface="Arial" panose="020B0604020202020204" pitchFamily="34" charset="0"/>
                <a:cs typeface="Arial" panose="020B0604020202020204" pitchFamily="34" charset="0"/>
              </a:rPr>
              <a:t>Se cuenta con el apoyo de Transporte Escolar, donde jóvenes del CUT Tonalá y  Zapotlanejo adquieren dicha ayuda; beneficiando  un total de 90 estudiantes, con un horario de 6:00 de la mañana a 8:00 de la noche de lunes a viernes.</a:t>
            </a:r>
          </a:p>
        </p:txBody>
      </p:sp>
    </p:spTree>
    <p:extLst>
      <p:ext uri="{BB962C8B-B14F-4D97-AF65-F5344CB8AC3E}">
        <p14:creationId xmlns:p14="http://schemas.microsoft.com/office/powerpoint/2010/main" val="423051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br>
              <a:rPr lang="es-MX" sz="3600" b="1" dirty="0"/>
            </a:br>
            <a:r>
              <a:rPr lang="es-MX" sz="3600" b="1" dirty="0"/>
              <a:t>Otras Actividades</a:t>
            </a:r>
          </a:p>
        </p:txBody>
      </p:sp>
      <p:sp>
        <p:nvSpPr>
          <p:cNvPr id="7" name="Marcador de contenido 6"/>
          <p:cNvSpPr>
            <a:spLocks noGrp="1"/>
          </p:cNvSpPr>
          <p:nvPr>
            <p:ph idx="1"/>
          </p:nvPr>
        </p:nvSpPr>
        <p:spPr/>
        <p:txBody>
          <a:bodyPr>
            <a:normAutofit/>
          </a:bodyPr>
          <a:lstStyle/>
          <a:p>
            <a:pPr algn="just"/>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0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Anexos</a:t>
            </a:r>
          </a:p>
        </p:txBody>
      </p:sp>
      <p:sp>
        <p:nvSpPr>
          <p:cNvPr id="3" name="Marcador de contenido 2"/>
          <p:cNvSpPr>
            <a:spLocks noGrp="1"/>
          </p:cNvSpPr>
          <p:nvPr>
            <p:ph idx="1"/>
          </p:nvPr>
        </p:nvSpPr>
        <p:spPr/>
        <p:txBody>
          <a:bodyPr/>
          <a:lstStyle/>
          <a:p>
            <a:endParaRPr lang="es-MX" dirty="0"/>
          </a:p>
        </p:txBody>
      </p:sp>
    </p:spTree>
    <p:extLst>
      <p:ext uri="{BB962C8B-B14F-4D97-AF65-F5344CB8AC3E}">
        <p14:creationId xmlns:p14="http://schemas.microsoft.com/office/powerpoint/2010/main" val="274575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Dirección de Educación Municipal</a:t>
            </a:r>
          </a:p>
        </p:txBody>
      </p:sp>
      <p:sp>
        <p:nvSpPr>
          <p:cNvPr id="3" name="Marcador de contenido 2"/>
          <p:cNvSpPr>
            <a:spLocks noGrp="1"/>
          </p:cNvSpPr>
          <p:nvPr>
            <p:ph idx="1"/>
          </p:nvPr>
        </p:nvSpPr>
        <p:spPr>
          <a:xfrm>
            <a:off x="2152996" y="1820796"/>
            <a:ext cx="9002684" cy="4023360"/>
          </a:xfrm>
        </p:spPr>
        <p:txBody>
          <a:bodyPr/>
          <a:lstStyle/>
          <a:p>
            <a:endParaRPr lang="es-MX" dirty="0"/>
          </a:p>
          <a:p>
            <a:r>
              <a:rPr lang="es-MX" dirty="0"/>
              <a:t>Casa de la Cultura, Narciso Mendoza #18, Col. Centro, El Salto</a:t>
            </a:r>
          </a:p>
          <a:p>
            <a:endParaRPr lang="es-MX" dirty="0"/>
          </a:p>
          <a:p>
            <a:r>
              <a:rPr lang="es-MX" dirty="0"/>
              <a:t>(33) 32 84 14 40 Ext. 314</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207" y="2069868"/>
            <a:ext cx="773603" cy="7736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696" y="3175979"/>
            <a:ext cx="376671" cy="376671"/>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27907" t="28571" r="12292"/>
          <a:stretch/>
        </p:blipFill>
        <p:spPr>
          <a:xfrm>
            <a:off x="6209607" y="2742159"/>
            <a:ext cx="2128058" cy="1605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11293" t="23253" r="14041"/>
          <a:stretch/>
        </p:blipFill>
        <p:spPr>
          <a:xfrm>
            <a:off x="8412480" y="4283286"/>
            <a:ext cx="2246533" cy="1731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272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905" y="328168"/>
            <a:ext cx="10058400" cy="1434132"/>
          </a:xfrm>
        </p:spPr>
        <p:txBody>
          <a:bodyPr>
            <a:normAutofit fontScale="90000"/>
          </a:bodyPr>
          <a:lstStyle/>
          <a:p>
            <a:br>
              <a:rPr lang="es-MX" sz="3600" b="1" dirty="0"/>
            </a:br>
            <a:br>
              <a:rPr lang="es-MX" sz="4000" b="1" dirty="0"/>
            </a:br>
            <a:r>
              <a:rPr lang="es-MX" sz="4000" b="1" dirty="0"/>
              <a:t>  Conmemoraciones Cívicas celebradas en el Municipio</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r>
              <a:rPr lang="es-MX" sz="1800" b="0" i="0" dirty="0">
                <a:solidFill>
                  <a:srgbClr val="23282C"/>
                </a:solidFill>
                <a:effectLst/>
                <a:latin typeface="Arial" panose="020B0604020202020204" pitchFamily="34" charset="0"/>
                <a:cs typeface="Arial" panose="020B0604020202020204" pitchFamily="34" charset="0"/>
              </a:rPr>
              <a:t>Reunión con directoras de preescolar y primaria para la organización del desfile del comienzo de la primavera en Cabecera Municipal, programada para el día 21 de marzo a las 9:30 horas del 2023.</a:t>
            </a:r>
          </a:p>
          <a:p>
            <a:pPr algn="just">
              <a:buFont typeface="Wingdings" panose="05000000000000000000" pitchFamily="2" charset="2"/>
              <a:buChar char="Ø"/>
            </a:pPr>
            <a:r>
              <a:rPr lang="es-MX" sz="1800" dirty="0">
                <a:solidFill>
                  <a:srgbClr val="23282C"/>
                </a:solidFill>
                <a:latin typeface="Arial" panose="020B0604020202020204" pitchFamily="34" charset="0"/>
                <a:cs typeface="Arial" panose="020B0604020202020204" pitchFamily="34" charset="0"/>
              </a:rPr>
              <a:t>Se llevó a cabo la reunión de organización para el desfile del comienzo de la primavera en delegación Las Pintas, programado para el marte 21 de marzo del presente año a las 10:00 horas. La reunión conto con la presencia de directoras del nivel preescolar y primaria que se ubican dentro de la delegación.</a:t>
            </a:r>
          </a:p>
          <a:p>
            <a:pPr marL="0" indent="0" algn="just">
              <a:buNone/>
            </a:pPr>
            <a:endParaRPr lang="es-MX" sz="1800" dirty="0">
              <a:solidFill>
                <a:srgbClr val="23282C"/>
              </a:solidFill>
              <a:latin typeface="Arial" panose="020B0604020202020204" pitchFamily="34" charset="0"/>
              <a:cs typeface="Arial" panose="020B0604020202020204" pitchFamily="34" charset="0"/>
            </a:endParaRPr>
          </a:p>
          <a:p>
            <a:pPr marL="0" indent="0" algn="just">
              <a:buNone/>
            </a:pPr>
            <a:endParaRPr lang="es-MX" sz="1800" dirty="0">
              <a:solidFill>
                <a:srgbClr val="23282C"/>
              </a:solidFill>
              <a:latin typeface="Arial" panose="020B0604020202020204" pitchFamily="34" charset="0"/>
              <a:cs typeface="Arial" panose="020B0604020202020204" pitchFamily="34" charset="0"/>
            </a:endParaRPr>
          </a:p>
        </p:txBody>
      </p:sp>
      <p:sp>
        <p:nvSpPr>
          <p:cNvPr id="4" name="AutoShape 2" descr="blob:https://web.whatsapp.com/75bc097c-9983-4304-b1a9-12329f08377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2" descr="blob:https://web.whatsapp.com/5d960fd3-170a-41d5-a3e0-141328c6b91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blob:https://web.whatsapp.com/5d960fd3-170a-41d5-a3e0-141328c6b91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blob:https://web.whatsapp.com/5d960fd3-170a-41d5-a3e0-141328c6b91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0714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B4467-FC32-ED83-D69A-887DDFA9B8D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3E0596D-64AD-2E2B-CB87-02A4F8CE39DF}"/>
              </a:ext>
            </a:extLst>
          </p:cNvPr>
          <p:cNvSpPr>
            <a:spLocks noGrp="1"/>
          </p:cNvSpPr>
          <p:nvPr>
            <p:ph idx="1"/>
          </p:nvPr>
        </p:nvSpPr>
        <p:spPr/>
        <p:txBody>
          <a:body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r>
              <a:rPr kumimoji="0" lang="es-MX" sz="1800" b="0" i="0" u="none" strike="noStrike" kern="1200" cap="none" spc="0" normalizeH="0" baseline="0" noProof="0" dirty="0">
                <a:ln>
                  <a:noFill/>
                </a:ln>
                <a:solidFill>
                  <a:srgbClr val="23282C"/>
                </a:solidFill>
                <a:effectLst/>
                <a:uLnTx/>
                <a:uFillTx/>
                <a:latin typeface="Arial" panose="020B0604020202020204" pitchFamily="34" charset="0"/>
                <a:ea typeface="+mn-ea"/>
                <a:cs typeface="Arial" panose="020B0604020202020204" pitchFamily="34" charset="0"/>
              </a:rPr>
              <a:t>Se llevo a cabo el día 21 de marzo a las 9:30 horas, la Ofrenda al busto de Benito Juárez García. Contando con la participación de la Banda de Guerra de la Secundaria General 81 y de la Escolta de la Secundaria Mixta Foránea 10. </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r>
              <a:rPr kumimoji="0" lang="es-MX" sz="1800" b="0" i="0" u="none" strike="noStrike" kern="1200" cap="none" spc="0" normalizeH="0" baseline="0" noProof="0" dirty="0">
                <a:ln>
                  <a:noFill/>
                </a:ln>
                <a:solidFill>
                  <a:srgbClr val="23282C"/>
                </a:solidFill>
                <a:effectLst/>
                <a:uLnTx/>
                <a:uFillTx/>
                <a:latin typeface="Arial" panose="020B0604020202020204" pitchFamily="34" charset="0"/>
                <a:ea typeface="+mn-ea"/>
                <a:cs typeface="Arial" panose="020B0604020202020204" pitchFamily="34" charset="0"/>
              </a:rPr>
              <a:t>Se llevo a cabo el tradicional desfile sobre el comienzo de la primavera desde plaza de los símbolos patrios hasta Presidencia Municipal. Participando 10 Preescolares y 3 Primarias. Al terminar se realizó el concurso de disfraces con la participación de 14 estudiantes, premiando a todos, principalmente a los tres primeros lugares.</a:t>
            </a:r>
          </a:p>
          <a:p>
            <a:endParaRPr lang="es-MX" dirty="0"/>
          </a:p>
        </p:txBody>
      </p:sp>
    </p:spTree>
    <p:extLst>
      <p:ext uri="{BB962C8B-B14F-4D97-AF65-F5344CB8AC3E}">
        <p14:creationId xmlns:p14="http://schemas.microsoft.com/office/powerpoint/2010/main" val="345755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MX" sz="3600" b="1" dirty="0"/>
            </a:br>
            <a:r>
              <a:rPr lang="es-MX" sz="3600" b="1" dirty="0"/>
              <a:t> Actividad Lúdica Pedagógica </a:t>
            </a:r>
          </a:p>
        </p:txBody>
      </p:sp>
      <p:sp>
        <p:nvSpPr>
          <p:cNvPr id="3" name="Marcador de contenido 2"/>
          <p:cNvSpPr>
            <a:spLocks noGrp="1"/>
          </p:cNvSpPr>
          <p:nvPr>
            <p:ph idx="1"/>
          </p:nvPr>
        </p:nvSpPr>
        <p:spPr/>
        <p:txBody>
          <a:bodyPr/>
          <a:lstStyle/>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70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br>
              <a:rPr lang="es-MX" sz="3600" b="1" dirty="0"/>
            </a:br>
            <a:r>
              <a:rPr lang="es-MX" sz="3600" b="1" dirty="0"/>
              <a:t> Taller “ Recrea Familia”</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r>
              <a:rPr lang="es-MX" sz="1600">
                <a:latin typeface="Arial" panose="020B0604020202020204" pitchFamily="34" charset="0"/>
                <a:cs typeface="Arial" panose="020B0604020202020204" pitchFamily="34" charset="0"/>
              </a:rPr>
              <a:t>Se desarrolló el curso de Adolescencia Segura perteneciente a RECREA FAMILIA de la Secretaria de Educación Jalisco con la presencia de madres de familia de la escuela primaria federal René Nucamendi Sánchez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t>
            </a:r>
            <a:br>
              <a:rPr lang="es-MX" sz="3600" b="1" dirty="0"/>
            </a:br>
            <a:r>
              <a:rPr lang="es-MX" sz="3600" b="1" dirty="0"/>
              <a:t>  Eventos de Promoción Educativa </a:t>
            </a:r>
          </a:p>
        </p:txBody>
      </p:sp>
      <p:sp>
        <p:nvSpPr>
          <p:cNvPr id="3" name="Marcador de contenido 2"/>
          <p:cNvSpPr>
            <a:spLocks noGrp="1"/>
          </p:cNvSpPr>
          <p:nvPr>
            <p:ph idx="1"/>
          </p:nvPr>
        </p:nvSpPr>
        <p:spPr/>
        <p:txBody>
          <a:bodyPr>
            <a:normAutofit/>
          </a:bodyPr>
          <a:lstStyle/>
          <a:p>
            <a:r>
              <a:rPr lang="es-MX" sz="1800" dirty="0">
                <a:latin typeface="Arial" panose="020B0604020202020204" pitchFamily="34" charset="0"/>
                <a:cs typeface="Arial" panose="020B0604020202020204" pitchFamily="34" charset="0"/>
              </a:rPr>
              <a:t>Se llevo a cabo el inicio del segundo semestre de la Maestría en “Educacion con Intervención en la Practica Educativa” de MEIPE, Sede El Salto. Reiniciando clases .</a:t>
            </a:r>
          </a:p>
        </p:txBody>
      </p:sp>
    </p:spTree>
    <p:extLst>
      <p:ext uri="{BB962C8B-B14F-4D97-AF65-F5344CB8AC3E}">
        <p14:creationId xmlns:p14="http://schemas.microsoft.com/office/powerpoint/2010/main" val="166225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br>
              <a:rPr lang="es-MX" sz="3600" b="1" dirty="0"/>
            </a:br>
            <a:r>
              <a:rPr lang="es-MX" sz="3600" b="1" dirty="0"/>
              <a:t> Colaboración con otras Dependencias </a:t>
            </a:r>
          </a:p>
        </p:txBody>
      </p:sp>
      <p:sp>
        <p:nvSpPr>
          <p:cNvPr id="3" name="Marcador de contenido 2"/>
          <p:cNvSpPr>
            <a:spLocks noGrp="1"/>
          </p:cNvSpPr>
          <p:nvPr>
            <p:ph idx="1"/>
          </p:nvPr>
        </p:nvSpPr>
        <p:spPr/>
        <p:txBody>
          <a:bodyPr>
            <a:normAutofit/>
          </a:bodyPr>
          <a:lstStyle/>
          <a:p>
            <a:pPr marL="0" indent="0" algn="just">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70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285750" lvl="0" indent="-285750">
              <a:buClr>
                <a:srgbClr val="E48312"/>
              </a:buClr>
              <a:buFont typeface="Wingdings" panose="05000000000000000000" pitchFamily="2" charset="2"/>
              <a:buChar char="ü"/>
            </a:pPr>
            <a:r>
              <a:rPr lang="es-MX" sz="1800" dirty="0">
                <a:solidFill>
                  <a:srgbClr val="000000">
                    <a:lumMod val="75000"/>
                    <a:lumOff val="25000"/>
                  </a:srgbClr>
                </a:solidFill>
                <a:latin typeface="Arial" panose="020B0604020202020204" pitchFamily="34" charset="0"/>
                <a:cs typeface="Arial" panose="020B0604020202020204" pitchFamily="34" charset="0"/>
              </a:rPr>
              <a:t>Se Gestiono en el mes de marzo el apoyo de envió de Pipas a diferentes Planteles de nivel Preescolar, Primaria y Secundaria.</a:t>
            </a: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Preescolar                                                                     Secundaria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Estefanía Castañeda (Parques del Castillo)                        Secundaria Técnica 98 ( La Higuera)            </a:t>
            </a:r>
          </a:p>
          <a:p>
            <a:pPr marL="0" lvl="0" indent="0">
              <a:buClr>
                <a:srgbClr val="E48312"/>
              </a:buClr>
              <a:buNone/>
            </a:pPr>
            <a:r>
              <a:rPr lang="es-MX" sz="1400" dirty="0">
                <a:solidFill>
                  <a:srgbClr val="000000">
                    <a:lumMod val="75000"/>
                    <a:lumOff val="25000"/>
                  </a:srgbClr>
                </a:solidFill>
                <a:latin typeface="Arial" panose="020B0604020202020204" pitchFamily="34" charset="0"/>
                <a:cs typeface="Arial" panose="020B0604020202020204" pitchFamily="34" charset="0"/>
              </a:rPr>
              <a:t>        Francisco Gabilondo Soler  (Cabecera)                              </a:t>
            </a: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Primaria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Rene Nucamendi (Cabecera) 5 pipas</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Reino de Holanda ( Santa Rosa…Pintas) 3 pipas</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Emiliano Zapata ( Castillo) 12 pipas</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Primaria 22 de Diciembre (Fraccionamiento Las Lilas) 3 pipas</a:t>
            </a:r>
          </a:p>
          <a:p>
            <a:endParaRPr lang="es-MX" dirty="0"/>
          </a:p>
        </p:txBody>
      </p:sp>
    </p:spTree>
    <p:extLst>
      <p:ext uri="{BB962C8B-B14F-4D97-AF65-F5344CB8AC3E}">
        <p14:creationId xmlns:p14="http://schemas.microsoft.com/office/powerpoint/2010/main" val="358534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1800" dirty="0">
                <a:solidFill>
                  <a:srgbClr val="000000">
                    <a:lumMod val="75000"/>
                    <a:lumOff val="25000"/>
                  </a:srgbClr>
                </a:solidFill>
                <a:latin typeface="Arial" panose="020B0604020202020204" pitchFamily="34" charset="0"/>
                <a:cs typeface="Arial" panose="020B0604020202020204" pitchFamily="34" charset="0"/>
              </a:rPr>
              <a:t>En el mes de Marzo se Gestionaron diversos tipos de apoyo  a diferentes Planteles de nivel Preescolar, Primaria y Secundaria.</a:t>
            </a:r>
          </a:p>
          <a:p>
            <a:pPr lvl="0">
              <a:buClr>
                <a:srgbClr val="E48312"/>
              </a:buClr>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800" b="1" dirty="0">
                <a:solidFill>
                  <a:srgbClr val="000000">
                    <a:lumMod val="75000"/>
                    <a:lumOff val="25000"/>
                  </a:srgbClr>
                </a:solidFill>
                <a:latin typeface="Arial" panose="020B0604020202020204" pitchFamily="34" charset="0"/>
                <a:cs typeface="Arial" panose="020B0604020202020204" pitchFamily="34" charset="0"/>
              </a:rPr>
              <a:t>      Preescolar                                                   </a:t>
            </a:r>
            <a:r>
              <a:rPr lang="es-MX" sz="1800" dirty="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buFont typeface="Wingdings" panose="05000000000000000000" pitchFamily="2" charset="2"/>
              <a:buChar char="v"/>
            </a:pPr>
            <a:r>
              <a:rPr lang="es-MX" sz="1800" dirty="0">
                <a:solidFill>
                  <a:srgbClr val="000000">
                    <a:lumMod val="75000"/>
                    <a:lumOff val="25000"/>
                  </a:srgbClr>
                </a:solidFill>
                <a:latin typeface="Arial" panose="020B0604020202020204" pitchFamily="34" charset="0"/>
                <a:cs typeface="Arial" panose="020B0604020202020204" pitchFamily="34" charset="0"/>
              </a:rPr>
              <a:t>Emiliano Zapata (Poda de árbol) Las Pintitas.</a:t>
            </a:r>
          </a:p>
          <a:p>
            <a:pPr lvl="0">
              <a:buClr>
                <a:srgbClr val="E48312"/>
              </a:buClr>
              <a:buFont typeface="Wingdings" panose="05000000000000000000" pitchFamily="2" charset="2"/>
              <a:buChar char="v"/>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v"/>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68500797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2119</TotalTime>
  <Words>879</Words>
  <Application>Microsoft Office PowerPoint</Application>
  <PresentationFormat>Panorámica</PresentationFormat>
  <Paragraphs>61</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-apple-system</vt:lpstr>
      <vt:lpstr>Arial</vt:lpstr>
      <vt:lpstr>Calibri</vt:lpstr>
      <vt:lpstr>Calibri Light</vt:lpstr>
      <vt:lpstr>Courier New</vt:lpstr>
      <vt:lpstr>Wingdings</vt:lpstr>
      <vt:lpstr>Retrospección</vt:lpstr>
      <vt:lpstr>Presentación de PowerPoint</vt:lpstr>
      <vt:lpstr>    Conmemoraciones Cívicas celebradas en el Municipio</vt:lpstr>
      <vt:lpstr>Presentación de PowerPoint</vt:lpstr>
      <vt:lpstr>  Actividad Lúdica Pedagógica </vt:lpstr>
      <vt:lpstr>  Taller “ Recrea Familia”</vt:lpstr>
      <vt:lpstr>    Eventos de Promoción Educativa </vt:lpstr>
      <vt:lpstr>  Colaboración con otras Dependencias </vt:lpstr>
      <vt:lpstr>Presentación de PowerPoint</vt:lpstr>
      <vt:lpstr>Presentación de PowerPoint</vt:lpstr>
      <vt:lpstr>Presentación de PowerPoint</vt:lpstr>
      <vt:lpstr>Presentación de PowerPoint</vt:lpstr>
      <vt:lpstr> Gestiones </vt:lpstr>
      <vt:lpstr>  Entrega de Insumos</vt:lpstr>
      <vt:lpstr> Apoyar a los Ciudadanos para que continúen con sus estudios </vt:lpstr>
      <vt:lpstr> Implementar Proyectos de Intervención que aumenten el nivel Educativo de los ciudadanos del Municipio </vt:lpstr>
      <vt:lpstr> Otras Actividades</vt:lpstr>
      <vt:lpstr>Anexos</vt:lpstr>
      <vt:lpstr>Dirección de Educación Municipal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miguel perez</cp:lastModifiedBy>
  <cp:revision>250</cp:revision>
  <dcterms:created xsi:type="dcterms:W3CDTF">2022-07-05T20:39:21Z</dcterms:created>
  <dcterms:modified xsi:type="dcterms:W3CDTF">2023-03-28T18:40:18Z</dcterms:modified>
</cp:coreProperties>
</file>