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1" roundtripDataSignature="AMtx7mjYreHvvkT2iEG0rZ3MbrjH701H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11" Type="http://customschemas.google.com/relationships/presentationmetadata" Target="metadata"/><Relationship Id="rId10" Type="http://schemas.openxmlformats.org/officeDocument/2006/relationships/slide" Target="slides/slide6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showMasterSp="0" type="title">
  <p:cSld name="TITL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8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8"/>
          <p:cNvSpPr txBox="1"/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8"/>
          <p:cNvSpPr txBox="1"/>
          <p:nvPr>
            <p:ph idx="1" type="subTitle"/>
          </p:nvPr>
        </p:nvSpPr>
        <p:spPr>
          <a:xfrm>
            <a:off x="1100051" y="445562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9" name="Google Shape;19;p8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8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8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  <p:cxnSp>
        <p:nvCxnSpPr>
          <p:cNvPr id="22" name="Google Shape;22;p8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7"/>
          <p:cNvSpPr txBox="1"/>
          <p:nvPr>
            <p:ph idx="1" type="body"/>
          </p:nvPr>
        </p:nvSpPr>
        <p:spPr>
          <a:xfrm rot="5400000">
            <a:off x="4114800" y="-1171786"/>
            <a:ext cx="4023360" cy="100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86" name="Google Shape;86;p17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7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7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showMasterSp="0" type="vertTitleAndTx">
  <p:cSld name="VERTICAL_TITLE_AND_VERTICAL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8"/>
          <p:cNvSpPr txBox="1"/>
          <p:nvPr>
            <p:ph type="title"/>
          </p:nvPr>
        </p:nvSpPr>
        <p:spPr>
          <a:xfrm rot="5400000">
            <a:off x="7160640" y="1979039"/>
            <a:ext cx="5757421" cy="262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8"/>
          <p:cNvSpPr txBox="1"/>
          <p:nvPr>
            <p:ph idx="1" type="body"/>
          </p:nvPr>
        </p:nvSpPr>
        <p:spPr>
          <a:xfrm rot="5400000">
            <a:off x="1826639" y="-573661"/>
            <a:ext cx="5757422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94" name="Google Shape;94;p18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8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8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showMasterSp="0" type="blank">
  <p:cSld name="BLANK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9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p9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9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9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9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0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0"/>
          <p:cNvSpPr txBox="1"/>
          <p:nvPr>
            <p:ph idx="1" type="body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2" name="Google Shape;32;p10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0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0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showMasterSp="0" type="secHead">
  <p:cSld name="SECTION_HEADER">
    <p:bg>
      <p:bgPr>
        <a:solidFill>
          <a:schemeClr val="lt1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1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11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11"/>
          <p:cNvSpPr txBox="1"/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b="0" sz="80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1"/>
          <p:cNvSpPr txBox="1"/>
          <p:nvPr>
            <p:ph idx="1" type="body"/>
          </p:nvPr>
        </p:nvSpPr>
        <p:spPr>
          <a:xfrm>
            <a:off x="1097280" y="4453128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0" name="Google Shape;40;p11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1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1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  <p:cxnSp>
        <p:nvCxnSpPr>
          <p:cNvPr id="43" name="Google Shape;43;p11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2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2"/>
          <p:cNvSpPr txBox="1"/>
          <p:nvPr>
            <p:ph idx="1" type="body"/>
          </p:nvPr>
        </p:nvSpPr>
        <p:spPr>
          <a:xfrm>
            <a:off x="1097279" y="1845734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7" name="Google Shape;47;p12"/>
          <p:cNvSpPr txBox="1"/>
          <p:nvPr>
            <p:ph idx="2" type="body"/>
          </p:nvPr>
        </p:nvSpPr>
        <p:spPr>
          <a:xfrm>
            <a:off x="6217920" y="1845735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8" name="Google Shape;48;p12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2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2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" type="body"/>
          </p:nvPr>
        </p:nvSpPr>
        <p:spPr>
          <a:xfrm>
            <a:off x="109728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0" sz="2000" cap="none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4" name="Google Shape;54;p13"/>
          <p:cNvSpPr txBox="1"/>
          <p:nvPr>
            <p:ph idx="2" type="body"/>
          </p:nvPr>
        </p:nvSpPr>
        <p:spPr>
          <a:xfrm>
            <a:off x="109728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3" type="body"/>
          </p:nvPr>
        </p:nvSpPr>
        <p:spPr>
          <a:xfrm>
            <a:off x="621792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0" sz="2000" cap="none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6" name="Google Shape;56;p13"/>
          <p:cNvSpPr txBox="1"/>
          <p:nvPr>
            <p:ph idx="4" type="body"/>
          </p:nvPr>
        </p:nvSpPr>
        <p:spPr>
          <a:xfrm>
            <a:off x="621792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57" name="Google Shape;57;p13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3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3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4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4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4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showMasterSp="0" type="objTx">
  <p:cSld name="OBJECT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5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5"/>
          <p:cNvSpPr txBox="1"/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b="0"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4800600" y="731520"/>
            <a:ext cx="649224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70" name="Google Shape;70;p15"/>
          <p:cNvSpPr txBox="1"/>
          <p:nvPr>
            <p:ph idx="2" type="body"/>
          </p:nvPr>
        </p:nvSpPr>
        <p:spPr>
          <a:xfrm>
            <a:off x="457200" y="2926080"/>
            <a:ext cx="3200400" cy="33791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71" name="Google Shape;71;p15"/>
          <p:cNvSpPr txBox="1"/>
          <p:nvPr>
            <p:ph idx="10" type="dt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5"/>
          <p:cNvSpPr txBox="1"/>
          <p:nvPr>
            <p:ph idx="11" type="ftr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5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showMasterSp="0" type="picTx">
  <p:cSld name="PICTURE_WITH_CAPTION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6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6"/>
          <p:cNvSpPr txBox="1"/>
          <p:nvPr>
            <p:ph type="title"/>
          </p:nvPr>
        </p:nvSpPr>
        <p:spPr>
          <a:xfrm>
            <a:off x="1097280" y="5074920"/>
            <a:ext cx="10113264" cy="8229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b="0"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78" name="Google Shape;78;p16"/>
          <p:cNvPicPr preferRelativeResize="0"/>
          <p:nvPr>
            <p:ph idx="2" type="pic"/>
          </p:nvPr>
        </p:nvPicPr>
        <p:blipFill/>
        <p:spPr>
          <a:xfrm>
            <a:off x="15" y="0"/>
            <a:ext cx="12191985" cy="491507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sp>
        <p:nvSpPr>
          <p:cNvPr id="79" name="Google Shape;79;p16"/>
          <p:cNvSpPr txBox="1"/>
          <p:nvPr>
            <p:ph idx="1" type="body"/>
          </p:nvPr>
        </p:nvSpPr>
        <p:spPr>
          <a:xfrm>
            <a:off x="1097280" y="5907023"/>
            <a:ext cx="10113264" cy="594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80" name="Google Shape;80;p16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6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6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" name="Google Shape;7;p7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" name="Google Shape;8;p7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b="0" i="0" sz="4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" name="Google Shape;9;p7"/>
          <p:cNvSpPr txBox="1"/>
          <p:nvPr>
            <p:ph idx="1" type="body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b="0" i="0" sz="1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7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7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7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  <p:cxnSp>
        <p:nvCxnSpPr>
          <p:cNvPr id="13" name="Google Shape;13;p7"/>
          <p:cNvCxnSpPr/>
          <p:nvPr/>
        </p:nvCxnSpPr>
        <p:spPr>
          <a:xfrm>
            <a:off x="1193532" y="1737845"/>
            <a:ext cx="996696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6.png"/><Relationship Id="rId6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5" Type="http://schemas.openxmlformats.org/officeDocument/2006/relationships/image" Target="../media/image7.png"/><Relationship Id="rId6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0480" y="297902"/>
            <a:ext cx="1806724" cy="1667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"/>
          <p:cNvPicPr preferRelativeResize="0"/>
          <p:nvPr/>
        </p:nvPicPr>
        <p:blipFill rotWithShape="1">
          <a:blip r:embed="rId4">
            <a:alphaModFix/>
          </a:blip>
          <a:srcRect b="26000" l="33709" r="31371" t="52249"/>
          <a:stretch/>
        </p:blipFill>
        <p:spPr>
          <a:xfrm>
            <a:off x="7323746" y="516421"/>
            <a:ext cx="3512321" cy="1230594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"/>
          <p:cNvSpPr/>
          <p:nvPr/>
        </p:nvSpPr>
        <p:spPr>
          <a:xfrm>
            <a:off x="1663582" y="3681681"/>
            <a:ext cx="718986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4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Informe de actividades del mes de diciembre </a:t>
            </a:r>
            <a:endParaRPr b="1" i="0" sz="40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"/>
          <p:cNvSpPr/>
          <p:nvPr/>
        </p:nvSpPr>
        <p:spPr>
          <a:xfrm>
            <a:off x="7604608" y="4389567"/>
            <a:ext cx="249767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MX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Participación Ciudadana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2837" y="514431"/>
            <a:ext cx="3517697" cy="1231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"/>
          <p:cNvSpPr txBox="1"/>
          <p:nvPr/>
        </p:nvSpPr>
        <p:spPr>
          <a:xfrm>
            <a:off x="3153399" y="4614729"/>
            <a:ext cx="6187155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día </a:t>
            </a:r>
            <a:r>
              <a:rPr i="1"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 de diciembre </a:t>
            </a: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convoco la ultima Asamblea del año en curso en las </a:t>
            </a:r>
            <a:r>
              <a:rPr i="1"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Pintitas. </a:t>
            </a: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Acompañándonos la dirección de  </a:t>
            </a:r>
            <a:r>
              <a:rPr b="1" i="1"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Prevención Social Contra la Violencia y la Delincuencia</a:t>
            </a: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2"/>
          <p:cNvPicPr preferRelativeResize="0"/>
          <p:nvPr/>
        </p:nvPicPr>
        <p:blipFill rotWithShape="1">
          <a:blip r:embed="rId4">
            <a:alphaModFix/>
          </a:blip>
          <a:srcRect b="16272" l="16351" r="8676" t="28255"/>
          <a:stretch/>
        </p:blipFill>
        <p:spPr>
          <a:xfrm>
            <a:off x="6246976" y="383480"/>
            <a:ext cx="4019586" cy="2230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"/>
          <p:cNvPicPr preferRelativeResize="0"/>
          <p:nvPr/>
        </p:nvPicPr>
        <p:blipFill rotWithShape="1">
          <a:blip r:embed="rId5">
            <a:alphaModFix/>
          </a:blip>
          <a:srcRect b="0" l="0" r="0" t="39113"/>
          <a:stretch/>
        </p:blipFill>
        <p:spPr>
          <a:xfrm>
            <a:off x="2367186" y="1860415"/>
            <a:ext cx="3879790" cy="263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/>
          <p:cNvPicPr preferRelativeResize="0"/>
          <p:nvPr/>
        </p:nvPicPr>
        <p:blipFill rotWithShape="1">
          <a:blip r:embed="rId6">
            <a:alphaModFix/>
          </a:blip>
          <a:srcRect b="0" l="4820" r="0" t="36685"/>
          <a:stretch/>
        </p:blipFill>
        <p:spPr>
          <a:xfrm>
            <a:off x="6246976" y="2523601"/>
            <a:ext cx="4019586" cy="1976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2837" y="514431"/>
            <a:ext cx="3517697" cy="1231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3"/>
          <p:cNvSpPr txBox="1"/>
          <p:nvPr/>
        </p:nvSpPr>
        <p:spPr>
          <a:xfrm>
            <a:off x="800100" y="2881111"/>
            <a:ext cx="57852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dirección de </a:t>
            </a:r>
            <a:r>
              <a:rPr b="1"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Participación Ciudadana </a:t>
            </a: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tuvo</a:t>
            </a: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una reunión con </a:t>
            </a:r>
            <a:r>
              <a:rPr b="1"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Obras Publicas </a:t>
            </a: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día </a:t>
            </a:r>
            <a:r>
              <a:rPr i="1"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de diciembre </a:t>
            </a: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 </a:t>
            </a:r>
            <a:r>
              <a:rPr b="1"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ciudadanos de San José del castillo.</a:t>
            </a: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 motivos de información para realizar una obra en la colonia ya antes mencionada.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Google Shape;120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7993316" y="1405184"/>
            <a:ext cx="2534851" cy="4559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2837" y="514431"/>
            <a:ext cx="3517697" cy="1231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4"/>
          <p:cNvSpPr txBox="1"/>
          <p:nvPr/>
        </p:nvSpPr>
        <p:spPr>
          <a:xfrm>
            <a:off x="3209193" y="1745930"/>
            <a:ext cx="603152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Lunes 12 de diciembre del presente año tuvimos una reunión en parques del castillo con I</a:t>
            </a:r>
            <a:r>
              <a:rPr b="1"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MEPLAN</a:t>
            </a: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la </a:t>
            </a:r>
            <a:r>
              <a:rPr b="1"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Agente Municipal, </a:t>
            </a: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 motivo de la recuperación de un </a:t>
            </a:r>
            <a:r>
              <a:rPr lang="es-MX" sz="180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área verde</a:t>
            </a: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pic>
        <p:nvPicPr>
          <p:cNvPr id="127" name="Google Shape;12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72551" y="3380772"/>
            <a:ext cx="4336329" cy="2439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69877" y="3380771"/>
            <a:ext cx="4623274" cy="2583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2837" y="514431"/>
            <a:ext cx="3517697" cy="123149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5"/>
          <p:cNvSpPr txBox="1"/>
          <p:nvPr/>
        </p:nvSpPr>
        <p:spPr>
          <a:xfrm>
            <a:off x="2942601" y="1523740"/>
            <a:ext cx="6452075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día </a:t>
            </a:r>
            <a:r>
              <a:rPr i="1"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 de diciembre </a:t>
            </a: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personal del</a:t>
            </a:r>
            <a:r>
              <a:rPr b="1"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Participación Ciudadana </a:t>
            </a: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asistió a una capacitación en </a:t>
            </a:r>
            <a:r>
              <a:rPr i="1"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Casa de la Cultura</a:t>
            </a: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el cual fue convocado por el</a:t>
            </a:r>
            <a:r>
              <a:rPr lang="es-MX" sz="180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s-MX" sz="180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Instituto de la Mujer,</a:t>
            </a:r>
            <a:r>
              <a:rPr b="1"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llevando como nombre </a:t>
            </a:r>
            <a:r>
              <a:rPr b="1"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MUCPAZ</a:t>
            </a: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el tema principal fue sobre el empoderamiento de la mujer, dependencia económica, derechos humanos. </a:t>
            </a:r>
            <a:r>
              <a:rPr lang="es-MX" sz="180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1800">
              <a:solidFill>
                <a:srgbClr val="FF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47589" y="3223258"/>
            <a:ext cx="3344582" cy="2508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5"/>
          <p:cNvPicPr preferRelativeResize="0"/>
          <p:nvPr/>
        </p:nvPicPr>
        <p:blipFill rotWithShape="1">
          <a:blip r:embed="rId5">
            <a:alphaModFix/>
          </a:blip>
          <a:srcRect b="16518" l="0" r="0" t="19623"/>
          <a:stretch/>
        </p:blipFill>
        <p:spPr>
          <a:xfrm>
            <a:off x="1598063" y="3223258"/>
            <a:ext cx="3023677" cy="2508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5"/>
          <p:cNvPicPr preferRelativeResize="0"/>
          <p:nvPr/>
        </p:nvPicPr>
        <p:blipFill rotWithShape="1">
          <a:blip r:embed="rId6">
            <a:alphaModFix/>
          </a:blip>
          <a:srcRect b="15516" l="0" r="0" t="11089"/>
          <a:stretch/>
        </p:blipFill>
        <p:spPr>
          <a:xfrm>
            <a:off x="5003011" y="3223258"/>
            <a:ext cx="2563306" cy="2508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2837" y="514431"/>
            <a:ext cx="3517697" cy="1231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6"/>
          <p:cNvSpPr txBox="1"/>
          <p:nvPr/>
        </p:nvSpPr>
        <p:spPr>
          <a:xfrm>
            <a:off x="3238856" y="2617601"/>
            <a:ext cx="594787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 de diciembre </a:t>
            </a: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tuvimos la ultima mesa de trabajo del año  con  </a:t>
            </a:r>
            <a:r>
              <a:rPr b="1"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Prevención Social Contra la Violencia y la Delincuencia</a:t>
            </a: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estando presente diferentes áreas del H.Ayuntamiento como: El Coordinador de Servicios Municipales, Protección Civil, Desarrollo Económico.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Retrospección">
  <a:themeElements>
    <a:clrScheme name="Retrospección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2022-12-29T16:40:15Z</dcterms:created>
  <dc:creator>admin</dc:creator>
</cp:coreProperties>
</file>