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67" r:id="rId8"/>
    <p:sldId id="280" r:id="rId9"/>
    <p:sldId id="287" r:id="rId10"/>
    <p:sldId id="288" r:id="rId11"/>
    <p:sldId id="265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6" autoAdjust="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1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51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83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372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55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61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22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429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FDD4FF-F316-4631-924F-37FAACC3A6E3}" type="datetimeFigureOut">
              <a:rPr lang="es-MX" smtClean="0"/>
              <a:t>30/12/2022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85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03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FDD4FF-F316-4631-924F-37FAACC3A6E3}" type="datetimeFigureOut">
              <a:rPr lang="es-MX" smtClean="0"/>
              <a:t>30/12/2022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3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3287" y="482138"/>
            <a:ext cx="9429404" cy="5868785"/>
          </a:xfrm>
        </p:spPr>
        <p:txBody>
          <a:bodyPr/>
          <a:lstStyle/>
          <a:p>
            <a:endParaRPr lang="es-MX" dirty="0" smtClean="0"/>
          </a:p>
          <a:p>
            <a:pPr algn="ctr"/>
            <a:r>
              <a:rPr lang="es-MX" dirty="0" smtClean="0"/>
              <a:t>H. AYUNTAMIENTO CONSTITUCIONAL DE EL SALTO</a:t>
            </a:r>
          </a:p>
          <a:p>
            <a:pPr algn="ctr"/>
            <a:r>
              <a:rPr lang="es-MX" dirty="0" smtClean="0"/>
              <a:t>DIRECCION DE EDUCACIÓN 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pPr algn="ctr"/>
            <a:r>
              <a:rPr lang="es-MX" dirty="0" smtClean="0"/>
              <a:t>INFORME MENSUAL DE ACTIVIDADES </a:t>
            </a:r>
            <a:r>
              <a:rPr lang="es-MX" dirty="0" smtClean="0"/>
              <a:t>DICIEMBRE</a:t>
            </a:r>
            <a:r>
              <a:rPr lang="es-MX" dirty="0" smtClean="0"/>
              <a:t> </a:t>
            </a:r>
            <a:r>
              <a:rPr lang="es-MX" dirty="0" smtClean="0"/>
              <a:t>2022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1850212"/>
            <a:ext cx="1821243" cy="1821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1" t="70802" r="14083" b="6328"/>
          <a:stretch/>
        </p:blipFill>
        <p:spPr>
          <a:xfrm>
            <a:off x="4189615" y="4765210"/>
            <a:ext cx="3133898" cy="9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Secundarias</a:t>
            </a:r>
            <a:r>
              <a:rPr lang="es-MX" b="1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 General 102 (Recolección de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basura y Reporte de quema de zacate en lote colindante a Secundaria)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Santa Rosa- Las Pintas.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 Técnica 31 (Recolección de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basura)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Higuera- El Quince.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116 (Recolección de basura)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Lomas del verde- El Verde.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 Técnica 173 (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Recolección de basura y Apoyo de Protección Civil/ control de incendio en lote colindante a Secundaria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Parques del Castillo.</a:t>
            </a:r>
          </a:p>
          <a:p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5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Dirección de Educación Municipal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2996" y="1820796"/>
            <a:ext cx="9002684" cy="4023360"/>
          </a:xfrm>
        </p:spPr>
        <p:txBody>
          <a:bodyPr/>
          <a:lstStyle/>
          <a:p>
            <a:endParaRPr lang="es-MX" dirty="0" smtClean="0"/>
          </a:p>
          <a:p>
            <a:r>
              <a:rPr lang="es-MX" dirty="0" smtClean="0"/>
              <a:t>Casa de la Cultura, Narciso Mendoza #18, Col. Centro, El Salto</a:t>
            </a:r>
          </a:p>
          <a:p>
            <a:endParaRPr lang="es-MX" dirty="0" smtClean="0"/>
          </a:p>
          <a:p>
            <a:r>
              <a:rPr lang="es-MX" dirty="0" smtClean="0"/>
              <a:t>(33) 32 84 14 40 Ext. 314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07" y="2069868"/>
            <a:ext cx="773603" cy="7736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96" y="3175979"/>
            <a:ext cx="376671" cy="3766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 t="28571" r="12292"/>
          <a:stretch/>
        </p:blipFill>
        <p:spPr>
          <a:xfrm>
            <a:off x="6209607" y="2742159"/>
            <a:ext cx="2128058" cy="1605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23253" r="14041"/>
          <a:stretch/>
        </p:blipFill>
        <p:spPr>
          <a:xfrm>
            <a:off x="8412480" y="4283286"/>
            <a:ext cx="2246533" cy="1731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7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905" y="328168"/>
            <a:ext cx="10058400" cy="1434132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 smtClean="0"/>
              <a:t>Organización </a:t>
            </a: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 smtClean="0"/>
              <a:t>5 </a:t>
            </a:r>
            <a:r>
              <a:rPr lang="es-MX" sz="3600" b="1" dirty="0" smtClean="0"/>
              <a:t>de </a:t>
            </a:r>
            <a:r>
              <a:rPr lang="es-MX" sz="3600" b="1" dirty="0" smtClean="0"/>
              <a:t>Diciembre </a:t>
            </a:r>
            <a:r>
              <a:rPr lang="es-MX" sz="3600" b="1" dirty="0" smtClean="0"/>
              <a:t>del 2022</a:t>
            </a:r>
            <a:endParaRPr lang="es-MX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del mes de Diciembre 2022.</a:t>
            </a:r>
            <a:endParaRPr lang="es-MX" dirty="0" smtClean="0">
              <a:solidFill>
                <a:srgbClr val="2328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blob:https://web.whatsapp.com/75bc097c-9983-4304-b1a9-12329f08377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2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6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4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 smtClean="0"/>
              <a:t>Reunión Primaria Laura Riojas</a:t>
            </a: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 smtClean="0"/>
              <a:t>7 de </a:t>
            </a:r>
            <a:r>
              <a:rPr lang="es-MX" sz="3600" b="1" dirty="0"/>
              <a:t> </a:t>
            </a:r>
            <a:r>
              <a:rPr lang="es-MX" sz="3600" b="1" dirty="0" smtClean="0"/>
              <a:t>Dici</a:t>
            </a:r>
            <a:r>
              <a:rPr lang="es-MX" sz="3600" b="1" dirty="0" smtClean="0"/>
              <a:t>embre </a:t>
            </a:r>
            <a:r>
              <a:rPr lang="es-MX" sz="3600" b="1" dirty="0" smtClean="0"/>
              <a:t>del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23282C"/>
                </a:solidFill>
                <a:latin typeface="-apple-system"/>
              </a:rPr>
              <a:t>Colonia Lomas de El Verde, en la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Primaria 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Laura Riojas de Colosio para atender solicitudes de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mantenimiento.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Preescolar José Clemente Orozco</a:t>
            </a:r>
            <a:r>
              <a:rPr lang="es-MX" sz="3600" b="1" dirty="0" smtClean="0"/>
              <a:t> </a:t>
            </a: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 smtClean="0"/>
              <a:t>8 </a:t>
            </a:r>
            <a:r>
              <a:rPr lang="es-MX" sz="3600" b="1" dirty="0" smtClean="0"/>
              <a:t>de </a:t>
            </a:r>
            <a:r>
              <a:rPr lang="es-MX" sz="3600" b="1" dirty="0" smtClean="0"/>
              <a:t>Dici</a:t>
            </a:r>
            <a:r>
              <a:rPr lang="es-MX" sz="3600" b="1" dirty="0" smtClean="0"/>
              <a:t>embre </a:t>
            </a:r>
            <a:r>
              <a:rPr lang="es-MX" sz="3600" b="1" dirty="0" smtClean="0"/>
              <a:t>del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23282C"/>
                </a:solidFill>
                <a:latin typeface="-apple-system"/>
              </a:rPr>
              <a:t>Reunión con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Directivo 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del plantel José Clemente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Orozco.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Evento Urbana 1135</a:t>
            </a: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 smtClean="0"/>
              <a:t>15</a:t>
            </a:r>
            <a:r>
              <a:rPr lang="es-MX" sz="3600" b="1" dirty="0" smtClean="0"/>
              <a:t> </a:t>
            </a:r>
            <a:r>
              <a:rPr lang="es-MX" sz="3600" b="1" dirty="0" smtClean="0"/>
              <a:t>de </a:t>
            </a:r>
            <a:r>
              <a:rPr lang="es-MX" sz="3600" b="1" dirty="0" smtClean="0"/>
              <a:t>Diciembre </a:t>
            </a:r>
            <a:r>
              <a:rPr lang="es-MX" sz="3600" b="1" dirty="0" smtClean="0"/>
              <a:t>del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E48312"/>
              </a:buClr>
            </a:pPr>
            <a:r>
              <a:rPr lang="es-MX" dirty="0" smtClean="0">
                <a:solidFill>
                  <a:srgbClr val="23282C"/>
                </a:solidFill>
                <a:latin typeface="-apple-system"/>
              </a:rPr>
              <a:t>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Evento Decembrino escuela Primaria urbana 1135 González Martínez.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797" y="2598228"/>
            <a:ext cx="2831925" cy="30971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931" y="2424538"/>
            <a:ext cx="2583417" cy="34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Evento de conmemoración de los 79 años de El Salto</a:t>
            </a:r>
            <a:br>
              <a:rPr lang="es-MX" sz="3600" b="1" dirty="0" smtClean="0"/>
            </a:br>
            <a:r>
              <a:rPr lang="es-MX" sz="3600" b="1" dirty="0" smtClean="0"/>
              <a:t>22 de Diciembre del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llevo a cabo evento de los 79 años de la fundación de El Salto como Municipio Independiente.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blob:https://web.whatsapp.com/49042135-a93a-4327-97b7-c9d58bd206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80" y="2617940"/>
            <a:ext cx="6858000" cy="3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/>
              <a:t>S</a:t>
            </a:r>
            <a:r>
              <a:rPr lang="es-MX" sz="4000" b="1" dirty="0" smtClean="0"/>
              <a:t>ervicios Municipales</a:t>
            </a:r>
            <a:br>
              <a:rPr lang="es-MX" sz="4000" b="1" dirty="0" smtClean="0"/>
            </a:br>
            <a:r>
              <a:rPr lang="es-MX" sz="4000" b="1" dirty="0" smtClean="0"/>
              <a:t>  </a:t>
            </a:r>
            <a:r>
              <a:rPr lang="es-MX" sz="4000" b="1" dirty="0" smtClean="0"/>
              <a:t>Diciembre</a:t>
            </a:r>
            <a:r>
              <a:rPr lang="es-MX" sz="4000" b="1" dirty="0" smtClean="0"/>
              <a:t> </a:t>
            </a:r>
            <a:r>
              <a:rPr lang="es-MX" sz="4000" b="1" dirty="0" smtClean="0"/>
              <a:t>2022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s-MX" sz="3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el mes de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Dici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embre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se Gestiono el apoyo de envió de Pipas a diferentes Planteles de nivel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Preescolar,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  <a:r>
              <a:rPr lang="es-MX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56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Secundaria.</a:t>
            </a:r>
          </a:p>
          <a:p>
            <a:pPr marL="0" indent="0">
              <a:buNone/>
            </a:pPr>
            <a:r>
              <a:rPr lang="es-MX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s-MX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s-MX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Preescolar                                                                     </a:t>
            </a:r>
            <a:r>
              <a:rPr lang="es-MX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</a:t>
            </a:r>
          </a:p>
          <a:p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Francisco Zarco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Las Lilas)                                            Secundaria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Técnica 31 ( La Higuera)            </a:t>
            </a:r>
          </a:p>
          <a:p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Melchor Ocampo (La Azucena)</a:t>
            </a:r>
            <a:endParaRPr lang="es-MX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s-MX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  <a:endParaRPr lang="es-MX" sz="5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Rene </a:t>
            </a:r>
            <a:r>
              <a:rPr lang="es-MX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Nucamendi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(Cabecera)</a:t>
            </a:r>
          </a:p>
          <a:p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Luis Manuel M. Diéguez ( San José del Castillo) 2 pipas.</a:t>
            </a:r>
          </a:p>
          <a:p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María Guadalupe Ortiz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( Cabecera Municipal </a:t>
            </a:r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Reino de Holanda ( Santa Rosa…Pintas)</a:t>
            </a:r>
          </a:p>
          <a:p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Emiliano Zapata ( Castillo)</a:t>
            </a:r>
            <a:endParaRPr lang="es-MX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s-MX" sz="4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Servicios Municipales</a:t>
            </a:r>
            <a:br>
              <a:rPr lang="es-MX" sz="4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s-MX" sz="4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</a:t>
            </a:r>
            <a:r>
              <a:rPr lang="es-MX" sz="4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Diciembre</a:t>
            </a:r>
            <a:r>
              <a:rPr lang="es-MX" sz="4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s-MX" sz="4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2022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E48312"/>
              </a:buClr>
            </a:pPr>
            <a:r>
              <a:rPr lang="es-MX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mes de 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Gestionaron diversos tipos de </a:t>
            </a:r>
            <a:r>
              <a:rPr lang="es-MX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diferentes Planteles de nivel 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Preescolar y Primaria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Clr>
                <a:srgbClr val="E48312"/>
              </a:buClr>
            </a:pPr>
            <a:endParaRPr lang="es-MX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es-MX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Preescolar                                                   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s-MX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Gabilondo Soler 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espacio para realizar clases presenciales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Vasconcelos (Recolección de basura) Las Pintas.</a:t>
            </a:r>
            <a:endParaRPr lang="es-MX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E48312"/>
              </a:buClr>
              <a:buNone/>
            </a:pPr>
            <a:endParaRPr lang="es-MX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E48312"/>
              </a:buClr>
              <a:buNone/>
            </a:pPr>
            <a:endParaRPr lang="es-MX" sz="240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</a:pPr>
            <a:endParaRPr lang="es-MX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353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Primaria Federal 8 de Agosto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Recolección de levantamiento de un perro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Colonia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Fraccionamiento Las Lilas.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Primaria Federal Independencia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( Recolección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basura)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Infonavit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la Mesa.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874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1257</TotalTime>
  <Words>383</Words>
  <Application>Microsoft Office PowerPoint</Application>
  <PresentationFormat>Panorámica</PresentationFormat>
  <Paragraphs>57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Wingdings</vt:lpstr>
      <vt:lpstr>Retrospección</vt:lpstr>
      <vt:lpstr>Presentación de PowerPoint</vt:lpstr>
      <vt:lpstr> Organización  5 de Diciembre del 2022</vt:lpstr>
      <vt:lpstr>Reunión Primaria Laura Riojas 7 de  Diciembre del 2022</vt:lpstr>
      <vt:lpstr>Preescolar José Clemente Orozco  8 de Diciembre del 2022</vt:lpstr>
      <vt:lpstr>Evento Urbana 1135 15 de Diciembre del 2022</vt:lpstr>
      <vt:lpstr>Evento de conmemoración de los 79 años de El Salto 22 de Diciembre del 2022</vt:lpstr>
      <vt:lpstr>     Servicios Municipales   Diciembre 2022</vt:lpstr>
      <vt:lpstr>     Servicios Municipales   Diciembre 2022</vt:lpstr>
      <vt:lpstr>Presentación de PowerPoint</vt:lpstr>
      <vt:lpstr>Presentación de PowerPoint</vt:lpstr>
      <vt:lpstr>Dirección de Educación Municipal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Educacion</cp:lastModifiedBy>
  <cp:revision>160</cp:revision>
  <dcterms:created xsi:type="dcterms:W3CDTF">2022-07-05T20:39:21Z</dcterms:created>
  <dcterms:modified xsi:type="dcterms:W3CDTF">2022-12-30T18:51:27Z</dcterms:modified>
</cp:coreProperties>
</file>