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AFBB-E494-446A-BFEE-BEF29FC37978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5A7-F781-419F-8A55-B9919A13D0C0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85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AFBB-E494-446A-BFEE-BEF29FC37978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5A7-F781-419F-8A55-B9919A13D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879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AFBB-E494-446A-BFEE-BEF29FC37978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5A7-F781-419F-8A55-B9919A13D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198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AFBB-E494-446A-BFEE-BEF29FC37978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5A7-F781-419F-8A55-B9919A13D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793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AFBB-E494-446A-BFEE-BEF29FC37978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5A7-F781-419F-8A55-B9919A13D0C0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4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AFBB-E494-446A-BFEE-BEF29FC37978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5A7-F781-419F-8A55-B9919A13D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532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AFBB-E494-446A-BFEE-BEF29FC37978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5A7-F781-419F-8A55-B9919A13D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467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AFBB-E494-446A-BFEE-BEF29FC37978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5A7-F781-419F-8A55-B9919A13D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20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AFBB-E494-446A-BFEE-BEF29FC37978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5A7-F781-419F-8A55-B9919A13D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0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AFAFBB-E494-446A-BFEE-BEF29FC37978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B635A7-F781-419F-8A55-B9919A13D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10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AFBB-E494-446A-BFEE-BEF29FC37978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5A7-F781-419F-8A55-B9919A13D0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288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AFAFBB-E494-446A-BFEE-BEF29FC37978}" type="datetimeFigureOut">
              <a:rPr lang="es-MX" smtClean="0"/>
              <a:t>01/12/2022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B635A7-F781-419F-8A55-B9919A13D0C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1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4" t="52703" r="31287" b="26302"/>
          <a:stretch/>
        </p:blipFill>
        <p:spPr>
          <a:xfrm>
            <a:off x="7417751" y="572568"/>
            <a:ext cx="3529413" cy="11878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52" y="340630"/>
            <a:ext cx="1795820" cy="179582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04588" y="3698772"/>
            <a:ext cx="755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4000" b="1" dirty="0">
                <a:solidFill>
                  <a:srgbClr val="000000"/>
                </a:solidFill>
                <a:latin typeface="Gabriola" panose="04040605051002020D02" pitchFamily="82" charset="0"/>
              </a:rPr>
              <a:t>Informe de actividades del mes de </a:t>
            </a:r>
            <a:r>
              <a:rPr lang="es-MX" sz="40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noviembre   </a:t>
            </a:r>
            <a:endParaRPr lang="es-MX" sz="4000" b="1" dirty="0">
              <a:solidFill>
                <a:srgbClr val="000000"/>
              </a:solidFill>
              <a:latin typeface="Gabriola" panose="04040605051002020D02" pitchFamily="8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43637" y="4321200"/>
            <a:ext cx="249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Participación Ciudadana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77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50" y="450312"/>
            <a:ext cx="3529890" cy="11888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09770" y="1777524"/>
            <a:ext cx="4948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El día 10 de noviembre los integrantes que faltaban de esta dirección, tomaron el curso </a:t>
            </a:r>
          </a:p>
          <a:p>
            <a:pPr algn="ctr"/>
            <a:r>
              <a:rPr lang="es-MX" b="1" dirty="0" smtClean="0">
                <a:solidFill>
                  <a:srgbClr val="7030A0"/>
                </a:solidFill>
              </a:rPr>
              <a:t>“Nos Movemos Seguras”</a:t>
            </a:r>
            <a:r>
              <a:rPr lang="es-MX" dirty="0" smtClean="0"/>
              <a:t> llevado acabo por parte de la dirección Prevención Social contra la violencia y la delincuencia.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917" y="3656502"/>
            <a:ext cx="3401863" cy="25483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309" y="3656503"/>
            <a:ext cx="3596952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5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50" y="450312"/>
            <a:ext cx="3529890" cy="11888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73231" y="1639135"/>
            <a:ext cx="4939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El día viernes 18 de noviembre, la dirección de Participación Ciudadana fue convocada al                </a:t>
            </a:r>
            <a:r>
              <a:rPr lang="es-MX" b="1" i="1" dirty="0" smtClean="0"/>
              <a:t>“Taller de Construcción de Redes de Gobernanza”.</a:t>
            </a:r>
            <a:r>
              <a:rPr lang="es-MX" b="1" i="1" dirty="0"/>
              <a:t> </a:t>
            </a:r>
            <a:r>
              <a:rPr lang="es-MX" dirty="0" smtClean="0"/>
              <a:t>En compañía con Planeación y Evolución, Presidente Consejero Municipal  de Participación Ciudadana 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33" y="3727274"/>
            <a:ext cx="3244197" cy="24331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473" y="3727274"/>
            <a:ext cx="3244197" cy="24331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440" y="3727275"/>
            <a:ext cx="4293923" cy="24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50" y="450312"/>
            <a:ext cx="3529890" cy="11888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33757" y="1948441"/>
            <a:ext cx="5794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El día 25 de noviembre se conmemoro el día  Internacional de la </a:t>
            </a:r>
            <a:r>
              <a:rPr lang="es-MX" b="1" dirty="0" smtClean="0">
                <a:solidFill>
                  <a:schemeClr val="accent1"/>
                </a:solidFill>
              </a:rPr>
              <a:t>Violencia contra la Mujer </a:t>
            </a:r>
            <a:r>
              <a:rPr lang="es-MX" dirty="0" smtClean="0"/>
              <a:t>en donde estuvimos presentes en el DIF Municipal, en el cual estuvo presente la Psicóloga Sofía López Catzin en donde impartió su taller con nombre </a:t>
            </a:r>
            <a:r>
              <a:rPr lang="es-MX" b="1" dirty="0" smtClean="0">
                <a:solidFill>
                  <a:schemeClr val="accent1"/>
                </a:solidFill>
              </a:rPr>
              <a:t>“Nada te ata, nada te limita, nada te controla” </a:t>
            </a:r>
            <a:endParaRPr lang="es-MX" b="1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94" y="3735075"/>
            <a:ext cx="3323246" cy="22154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440" y="3735075"/>
            <a:ext cx="3323246" cy="22154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069" y="3735075"/>
            <a:ext cx="3323245" cy="22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50" y="450312"/>
            <a:ext cx="3529890" cy="11888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44086" y="1495514"/>
            <a:ext cx="6862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Mes por mes se llevan acabo mesas de trabajo en el </a:t>
            </a:r>
            <a:r>
              <a:rPr lang="es-MX" b="1" dirty="0" smtClean="0"/>
              <a:t>Fraccionamiento Albereda</a:t>
            </a:r>
            <a:r>
              <a:rPr lang="es-MX" dirty="0" smtClean="0"/>
              <a:t> por lo cual este mes no fue la excepción. Llevándose acabo el día 30 de dicho </a:t>
            </a:r>
            <a:r>
              <a:rPr lang="es-MX" dirty="0" smtClean="0"/>
              <a:t>mes, estuvieron diferentes áreas del H.ayuntamiento ya que la ciudadanía hizo la petición en que estas áreas estuvieran presentes; </a:t>
            </a:r>
            <a:r>
              <a:rPr lang="es-MX" b="1" i="1" dirty="0" smtClean="0"/>
              <a:t>Aseo Publico, Seguridad </a:t>
            </a:r>
            <a:r>
              <a:rPr lang="es-MX" b="1" i="1" dirty="0"/>
              <a:t>P</a:t>
            </a:r>
            <a:r>
              <a:rPr lang="es-MX" b="1" i="1" dirty="0" smtClean="0"/>
              <a:t>ublica, Mercados y Puestos Semifijos a si como Bienestar.</a:t>
            </a:r>
            <a:endParaRPr lang="es-MX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086" y="3387459"/>
            <a:ext cx="2000427" cy="2667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204" y="3387459"/>
            <a:ext cx="2000427" cy="26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304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</TotalTime>
  <Words>205</Words>
  <Application>Microsoft Office PowerPoint</Application>
  <PresentationFormat>Panorámica</PresentationFormat>
  <Paragraphs>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Gabriola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13</cp:revision>
  <dcterms:created xsi:type="dcterms:W3CDTF">2022-11-28T18:46:00Z</dcterms:created>
  <dcterms:modified xsi:type="dcterms:W3CDTF">2022-12-01T19:03:56Z</dcterms:modified>
</cp:coreProperties>
</file>