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7" r:id="rId8"/>
    <p:sldId id="278" r:id="rId9"/>
    <p:sldId id="283" r:id="rId10"/>
    <p:sldId id="279" r:id="rId11"/>
    <p:sldId id="260" r:id="rId12"/>
    <p:sldId id="281" r:id="rId13"/>
    <p:sldId id="282" r:id="rId14"/>
    <p:sldId id="284" r:id="rId15"/>
    <p:sldId id="285" r:id="rId16"/>
    <p:sldId id="286" r:id="rId17"/>
    <p:sldId id="267" r:id="rId18"/>
    <p:sldId id="280" r:id="rId19"/>
    <p:sldId id="287" r:id="rId20"/>
    <p:sldId id="288" r:id="rId21"/>
    <p:sldId id="265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75" d="100"/>
          <a:sy n="75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 smtClean="0"/>
          </a:p>
          <a:p>
            <a:pPr algn="ctr"/>
            <a:r>
              <a:rPr lang="es-MX" dirty="0" smtClean="0"/>
              <a:t>H. AYUNTAMIENTO CONSTITUCIONAL DE EL SALTO</a:t>
            </a:r>
          </a:p>
          <a:p>
            <a:pPr algn="ctr"/>
            <a:r>
              <a:rPr lang="es-MX" dirty="0" smtClean="0"/>
              <a:t>DIRECCION DE EDUCACIÓN 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algn="ctr"/>
            <a:r>
              <a:rPr lang="es-MX" dirty="0" smtClean="0"/>
              <a:t>INFORME MENSUAL </a:t>
            </a:r>
            <a:r>
              <a:rPr lang="es-MX" smtClean="0"/>
              <a:t>DE ACTIVIDADES NOVIEMBRE </a:t>
            </a:r>
            <a:r>
              <a:rPr lang="es-MX" dirty="0" smtClean="0"/>
              <a:t>2022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4189615" y="4765210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Evento Cultural CECYTEJ</a:t>
            </a:r>
            <a:br>
              <a:rPr lang="es-MX" sz="3600" b="1" dirty="0" smtClean="0"/>
            </a:br>
            <a:r>
              <a:rPr lang="es-MX" sz="3600" b="1" dirty="0" smtClean="0"/>
              <a:t>22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23282C"/>
                </a:solidFill>
                <a:latin typeface="-apple-system"/>
              </a:rPr>
              <a:t>Concurso estatal de catrines y catrinas en conmemoración del 25 aniversario de las instalaciones del CECYTEJ EL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SALTO.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78" y="2805830"/>
            <a:ext cx="4517719" cy="33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Evento Revolución Mexicana</a:t>
            </a:r>
            <a:br>
              <a:rPr lang="es-MX" sz="3600" b="1" dirty="0" smtClean="0"/>
            </a:br>
            <a:r>
              <a:rPr lang="es-MX" sz="3600" b="1" dirty="0" smtClean="0"/>
              <a:t>22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Corridos de la Revolución, bailables tradicionales, exposición de charrería. Primaria Sor Juana Inés de la Cruz, delegación Las Pintas Participaron, pre </a:t>
            </a:r>
            <a:r>
              <a:rPr lang="es-MX" dirty="0" err="1">
                <a:solidFill>
                  <a:srgbClr val="23282C"/>
                </a:solidFill>
                <a:latin typeface="-apple-system"/>
              </a:rPr>
              <a:t>kinder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 del DIF, grupo folclórico de adultos mayores del DIF, escuela de charro del comisariado ejidal de Las Pintas, Secundaria General #12, Secundaria General #102 y CECYTEJ PLANTEL 05.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32" y="3208853"/>
            <a:ext cx="3820438" cy="2865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2" y="3233545"/>
            <a:ext cx="3787518" cy="28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Encuentro CECYTEJ 25 Años</a:t>
            </a:r>
            <a:br>
              <a:rPr lang="es-MX" sz="3600" b="1" dirty="0" smtClean="0"/>
            </a:br>
            <a:r>
              <a:rPr lang="es-MX" sz="3600" b="1" dirty="0" smtClean="0"/>
              <a:t>23 de Noviembre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Participación de planteles CECYTEJ EL SALTO, TLAJOMULCO DE ZUÑIGA Y CETI TONALA Evento deportivo en disciplina futbol, voleibol, basquetbol.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2" y="3081403"/>
            <a:ext cx="4592877" cy="3100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1" y="3395157"/>
            <a:ext cx="4953667" cy="2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1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Evento </a:t>
            </a:r>
            <a:r>
              <a:rPr lang="es-MX" sz="3600" dirty="0" err="1" smtClean="0"/>
              <a:t>Intersecundarias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24 de Noviembre 2022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Torneo de futbol </a:t>
            </a:r>
            <a:r>
              <a:rPr lang="es-MX" dirty="0" err="1">
                <a:solidFill>
                  <a:srgbClr val="23282C"/>
                </a:solidFill>
                <a:latin typeface="-apple-system"/>
              </a:rPr>
              <a:t>intersecundarias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, participan Mixta </a:t>
            </a:r>
            <a:r>
              <a:rPr lang="es-MX" dirty="0" err="1">
                <a:solidFill>
                  <a:srgbClr val="23282C"/>
                </a:solidFill>
                <a:latin typeface="-apple-system"/>
              </a:rPr>
              <a:t>Foranea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 #10 Secundaria General #12 Secundaria Técnica #92 Secundaria General #130 Secundaria General #81 Secundaria Técnica #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146. El evento se llevo acabo en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Club Corona y Club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Atlante.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8" y="2908592"/>
            <a:ext cx="3691003" cy="27682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2" y="2908592"/>
            <a:ext cx="3753957" cy="2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Patrullas Escolares</a:t>
            </a:r>
            <a:br>
              <a:rPr lang="es-MX" sz="3600" b="1" dirty="0" smtClean="0"/>
            </a:br>
            <a:r>
              <a:rPr lang="es-MX" sz="3600" b="1" dirty="0" smtClean="0"/>
              <a:t>29 de Noviembre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Capacitación para aproximadamente 40 personas, maestros y padres de familia de </a:t>
            </a:r>
            <a:r>
              <a:rPr lang="es-MX" dirty="0" smtClean="0"/>
              <a:t>Planteles </a:t>
            </a:r>
            <a:r>
              <a:rPr lang="es-MX" dirty="0"/>
              <a:t>de </a:t>
            </a:r>
            <a:r>
              <a:rPr lang="es-MX" dirty="0" smtClean="0"/>
              <a:t>Educación </a:t>
            </a:r>
            <a:r>
              <a:rPr lang="es-MX" dirty="0"/>
              <a:t>B</a:t>
            </a:r>
            <a:r>
              <a:rPr lang="es-MX" dirty="0" smtClean="0"/>
              <a:t>ásica.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34" y="2680569"/>
            <a:ext cx="2705361" cy="346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48" y="2680569"/>
            <a:ext cx="2672741" cy="3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Gestión SEJ </a:t>
            </a:r>
            <a:br>
              <a:rPr lang="es-MX" sz="3600" b="1" dirty="0" smtClean="0"/>
            </a:br>
            <a:r>
              <a:rPr lang="es-MX" sz="3600" b="1" dirty="0" smtClean="0"/>
              <a:t>30 de Noviembre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Gestión en la SEJ para infraestructura del plantel de preescolar Francisco Gabilondo Soler #269 ubicado en cabecera municipal, colonia centro.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11688"/>
            <a:ext cx="2941320" cy="28050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911688"/>
            <a:ext cx="2628900" cy="2628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871894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Presentación de Libro</a:t>
            </a:r>
            <a:br>
              <a:rPr lang="es-MX" sz="3600" b="1" dirty="0" smtClean="0"/>
            </a:br>
            <a:r>
              <a:rPr lang="es-MX" sz="3600" b="1" dirty="0" smtClean="0"/>
              <a:t>30 de Noviembre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Presentación del libro mas allá de las máquinas en salón mural a las 12 del </a:t>
            </a:r>
            <a:r>
              <a:rPr lang="es-MX" dirty="0" smtClean="0"/>
              <a:t>mediodía.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055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>S</a:t>
            </a:r>
            <a:r>
              <a:rPr lang="es-MX" sz="4000" b="1" dirty="0" smtClean="0"/>
              <a:t>ervicios Municipales</a:t>
            </a:r>
            <a:br>
              <a:rPr lang="es-MX" sz="4000" b="1" dirty="0" smtClean="0"/>
            </a:br>
            <a:r>
              <a:rPr lang="es-MX" sz="4000" b="1" dirty="0" smtClean="0"/>
              <a:t>  </a:t>
            </a:r>
            <a:r>
              <a:rPr lang="es-MX" sz="4000" b="1" dirty="0" smtClean="0"/>
              <a:t>Noviembre</a:t>
            </a:r>
            <a:r>
              <a:rPr lang="es-MX" sz="4000" b="1" dirty="0" smtClean="0"/>
              <a:t> </a:t>
            </a:r>
            <a:r>
              <a:rPr lang="es-MX" sz="4000" b="1" dirty="0" smtClean="0"/>
              <a:t>2022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el mes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Gestiono el apoyo de envió de Pipas a diferentes Planteles de nivel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Secundaria.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Primaria                                                                     Secundaria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Blas Galindo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Salto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           Secundaria Técnica 31 ( La Higuera)            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Reino de Holanda (Colonia Santa Rosa)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Emiliano Zapata (Villas de Guadalupe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Rene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Nucamendi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(Cabecera)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Luis Manuel M. Diéguez ( San José del Castillo) 2 pipas.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Insurgentes ( Cabecera Municipal )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Servicios Municipales</a:t>
            </a:r>
            <a:b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  <a:r>
              <a:rPr lang="es-MX" sz="4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Noviembre </a:t>
            </a:r>
            <a:r>
              <a:rPr lang="es-MX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2022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Octubre se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Gestionaron diversos tipos de 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diferentes Planteles de nivel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Preescolar y Primaria.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Preescolar                                                   </a:t>
            </a:r>
          </a:p>
          <a:p>
            <a:pPr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Emiliano Zapata 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Valoración para retirar laminas del Domo)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Laureles.                   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Hellen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Fumigación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Cabecera.              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Quetzal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dos puertas y un barandal, retirar 4 árboles, mobiliario, electricista para instalar contactos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Cabecera.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Gabilondo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aloración del preescolar</a:t>
            </a: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Cabecera.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Vasconcelos ( Impermeabilización) Las Pintas.</a:t>
            </a:r>
            <a:endParaRPr lang="es-MX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s-MX" sz="24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353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Enrique González Martínez ( Desazolve del drenaje y Recolección de basura) Colonia Felipe Ángeles.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Luis Montejano ( Recolección de basura 3 veces) Parques del Triunfo.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María Montessori (Recolección de basura 2 veces) Cima Serena.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Emiliano Zapata ( Recolección de basura) Villas de Guadalupe.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Evento CECYTEJ</a:t>
            </a:r>
            <a:br>
              <a:rPr lang="es-MX" sz="3600" b="1" dirty="0" smtClean="0"/>
            </a:br>
            <a:r>
              <a:rPr lang="es-MX" sz="3600" b="1" dirty="0" smtClean="0"/>
              <a:t>1 de Noviembre del 2022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rgbClr val="23282C"/>
                </a:solidFill>
                <a:latin typeface="-apple-system"/>
              </a:rPr>
              <a:t>Evento conmemorativo por el día de muertos,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asistió el Director Mtro. Miguel Ángel Pérez Rodríguez como invitado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especial y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jurado calificador para altar y caracterización de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catrinas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.</a:t>
            </a:r>
            <a:endParaRPr lang="es-MX" dirty="0" smtClean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75bc097c-9983-4304-b1a9-12329f083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2969318"/>
            <a:ext cx="4509369" cy="28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s-MX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General 102 (Recolección de basura) Santa Rosa- Las Pintas.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Técnica 31 (Recolección de basura y Grúa con canastilla para reparación de Malla Sombra) La Higuera- El Quince.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General 81 ( Pintura blanca, luminaria: reflectores y lámparas) Las Pintitas.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General 146 (Reductores de velocidad, poda de árboles, rondines de vigilancia) Lomas del verde- El Verde.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Técnica 173 ( Vigilancia Policiaca) Parques del Castillo.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 General 12 </a:t>
            </a:r>
            <a:r>
              <a:rPr lang="es-MX" sz="1800" smtClean="0">
                <a:latin typeface="Arial" panose="020B0604020202020204" pitchFamily="34" charset="0"/>
                <a:cs typeface="Arial" panose="020B0604020202020204" pitchFamily="34" charset="0"/>
              </a:rPr>
              <a:t>( Impermeabilización)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Pintas.</a:t>
            </a:r>
          </a:p>
          <a:p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Dirección de Educación Municipal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Casa de la Cultura, Narciso Mendoza #18, Col. Centro, El Salto</a:t>
            </a:r>
          </a:p>
          <a:p>
            <a:endParaRPr lang="es-MX" dirty="0" smtClean="0"/>
          </a:p>
          <a:p>
            <a:r>
              <a:rPr lang="es-MX" dirty="0" smtClean="0"/>
              <a:t>(33) 32 84 14 40 Ext. 314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/>
              <a:t>Transporte Secundaria General 130</a:t>
            </a:r>
            <a:br>
              <a:rPr lang="es-MX" sz="3600" b="1" dirty="0" smtClean="0"/>
            </a:br>
            <a:r>
              <a:rPr lang="es-MX" sz="3600" b="1" dirty="0" smtClean="0"/>
              <a:t>7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Servicio de transporte para 80 estudiantes de la secundaria 130 Fray Servando de Mier, de Lomas del Salto para un evento de visita al Acuario </a:t>
            </a:r>
            <a:r>
              <a:rPr lang="es-MX" dirty="0" err="1">
                <a:solidFill>
                  <a:srgbClr val="23282C"/>
                </a:solidFill>
                <a:latin typeface="-apple-system"/>
              </a:rPr>
              <a:t>Michin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2" y="3018773"/>
            <a:ext cx="3603321" cy="24613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65" y="3018773"/>
            <a:ext cx="4374926" cy="24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Medio Ambiente </a:t>
            </a:r>
            <a:br>
              <a:rPr lang="es-MX" sz="3600" b="1" dirty="0" smtClean="0"/>
            </a:br>
            <a:r>
              <a:rPr lang="es-MX" sz="3600" b="1" dirty="0" smtClean="0"/>
              <a:t>7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AGENDA MEDIDAS CAUTELARES RIO SANTIAGO Coordinación de la agenda para apertura a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Planteles Educativos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, nivel P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rimaria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. Identificación de escuelas que estén cercanas en un radio de mil metros con el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Rio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Santiago.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Transporte Preescolar</a:t>
            </a:r>
            <a:br>
              <a:rPr lang="es-MX" sz="3600" b="1" dirty="0" smtClean="0"/>
            </a:br>
            <a:r>
              <a:rPr lang="es-MX" sz="3600" b="1" dirty="0"/>
              <a:t>9</a:t>
            </a:r>
            <a:r>
              <a:rPr lang="es-MX" sz="3600" b="1" dirty="0" smtClean="0"/>
              <a:t>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E48312"/>
              </a:buClr>
            </a:pPr>
            <a:r>
              <a:rPr lang="es-MX" dirty="0" smtClean="0">
                <a:solidFill>
                  <a:srgbClr val="23282C"/>
                </a:solidFill>
                <a:latin typeface="-apple-system"/>
              </a:rPr>
              <a:t>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Visita de campo al Acuario </a:t>
            </a:r>
            <a:r>
              <a:rPr lang="es-MX" dirty="0" err="1">
                <a:solidFill>
                  <a:srgbClr val="23282C"/>
                </a:solidFill>
                <a:latin typeface="-apple-system"/>
              </a:rPr>
              <a:t>Michin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, alumnos, docentes y padres de familia del plantel Abraham González.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2" y="3044149"/>
            <a:ext cx="1966587" cy="26221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05" y="3044149"/>
            <a:ext cx="3540690" cy="2655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16" y="3050935"/>
            <a:ext cx="3478059" cy="26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Organización Desfile</a:t>
            </a:r>
            <a:br>
              <a:rPr lang="es-MX" sz="3600" b="1" dirty="0" smtClean="0"/>
            </a:br>
            <a:r>
              <a:rPr lang="es-MX" sz="3600" b="1" dirty="0"/>
              <a:t>9</a:t>
            </a:r>
            <a:r>
              <a:rPr lang="es-MX" sz="3600" b="1" dirty="0" smtClean="0"/>
              <a:t>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Invitación mediante oficio a maestros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para participación al desfile de la fecha 20 de noviembre, día de la Revolución Mexicana en C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abecera Municipal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49042135-a93a-4327-97b7-c9d58bd2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Evento Jubilación</a:t>
            </a:r>
            <a:br>
              <a:rPr lang="es-MX" sz="3600" b="1" dirty="0" smtClean="0"/>
            </a:br>
            <a:r>
              <a:rPr lang="es-MX" sz="3600" b="1" dirty="0" smtClean="0"/>
              <a:t>15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23282C"/>
                </a:solidFill>
                <a:latin typeface="-apple-system"/>
              </a:rPr>
              <a:t>Evento de despedida, jubilación tras 28 años de servicio de la maestra Rosa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María Ávila Hernández,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en la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Primaria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Independencia de la zona federal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128.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63" y="2780778"/>
            <a:ext cx="4566295" cy="31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Organización Desfile</a:t>
            </a:r>
            <a:br>
              <a:rPr lang="es-MX" sz="3600" b="1" dirty="0" smtClean="0"/>
            </a:br>
            <a:r>
              <a:rPr lang="es-MX" sz="3600" b="1" dirty="0" smtClean="0"/>
              <a:t>18 de Noviembre del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E48312"/>
              </a:buClr>
              <a:buNone/>
            </a:pPr>
            <a:r>
              <a:rPr lang="es-MX" dirty="0" smtClean="0">
                <a:solidFill>
                  <a:srgbClr val="23282C"/>
                </a:solidFill>
                <a:latin typeface="-apple-system"/>
              </a:rPr>
              <a:t>Desfile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domingo 20 de noviembre 2022 en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Cabecera Municipal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09:00 horas en plaza de los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Símbolos Patrios.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 descr="blob:https://web.whatsapp.com/35bd8258-eeaf-4ef2-8db5-1a1400a99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4" y="2927957"/>
            <a:ext cx="3628372" cy="27212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8" y="2927957"/>
            <a:ext cx="3703529" cy="27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Desfile Revolución Mexicana</a:t>
            </a:r>
            <a:br>
              <a:rPr lang="es-MX" sz="3600" b="1" dirty="0" smtClean="0"/>
            </a:br>
            <a:r>
              <a:rPr lang="es-MX" sz="3600" b="1" dirty="0" smtClean="0"/>
              <a:t>20 de Noviembre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-apple-system"/>
              </a:rPr>
              <a:t>Desfile conmemorativo en C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abecera Municipal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con la participación </a:t>
            </a:r>
            <a:r>
              <a:rPr lang="es-MX" dirty="0" smtClean="0">
                <a:solidFill>
                  <a:srgbClr val="23282C"/>
                </a:solidFill>
                <a:latin typeface="-apple-system"/>
              </a:rPr>
              <a:t>de (1500 alumnos),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tres preescolares, once primarias, dos secundarias y tres planteles de educación media superior/ superior.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23" y="2920713"/>
            <a:ext cx="3937001" cy="2628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03813"/>
            <a:ext cx="2763983" cy="18452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84" y="3703813"/>
            <a:ext cx="3012591" cy="18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4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1181</TotalTime>
  <Words>817</Words>
  <Application>Microsoft Office PowerPoint</Application>
  <PresentationFormat>Panorámica</PresentationFormat>
  <Paragraphs>79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Wingdings</vt:lpstr>
      <vt:lpstr>Retrospección</vt:lpstr>
      <vt:lpstr>Presentación de PowerPoint</vt:lpstr>
      <vt:lpstr> Evento CECYTEJ 1 de Noviembre del 2022</vt:lpstr>
      <vt:lpstr>Transporte Secundaria General 130 7 de Noviembre del 2022</vt:lpstr>
      <vt:lpstr>Reunión Medio Ambiente  7 de Noviembre del 2022</vt:lpstr>
      <vt:lpstr>Transporte Preescolar 9 de Noviembre del 2022</vt:lpstr>
      <vt:lpstr>Organización Desfile 9 de Noviembre del 2022</vt:lpstr>
      <vt:lpstr>Evento Jubilación 15 de Noviembre del 2022</vt:lpstr>
      <vt:lpstr>Organización Desfile 18 de Noviembre del 2022</vt:lpstr>
      <vt:lpstr>Desfile Revolución Mexicana 20 de Noviembre 2022</vt:lpstr>
      <vt:lpstr>Evento Cultural CECYTEJ 22 de Noviembre del 2022</vt:lpstr>
      <vt:lpstr>Evento Revolución Mexicana 22 de Noviembre del 2022</vt:lpstr>
      <vt:lpstr>Encuentro CECYTEJ 25 Años 23 de Noviembre 2022</vt:lpstr>
      <vt:lpstr>Evento Intersecundarias 24 de Noviembre 2022</vt:lpstr>
      <vt:lpstr>Patrullas Escolares 29 de Noviembre 2022</vt:lpstr>
      <vt:lpstr>Gestión SEJ  30 de Noviembre 2022</vt:lpstr>
      <vt:lpstr>Presentación de Libro 30 de Noviembre 2022</vt:lpstr>
      <vt:lpstr>     Servicios Municipales   Noviembre 2022</vt:lpstr>
      <vt:lpstr>     Servicios Municipales   Noviembre 2022</vt:lpstr>
      <vt:lpstr>Presentación de PowerPoint</vt:lpstr>
      <vt:lpstr>Presentación de PowerPoint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149</cp:revision>
  <dcterms:created xsi:type="dcterms:W3CDTF">2022-07-05T20:39:21Z</dcterms:created>
  <dcterms:modified xsi:type="dcterms:W3CDTF">2022-11-30T19:07:58Z</dcterms:modified>
</cp:coreProperties>
</file>