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Programa Comisión </a:t>
            </a:r>
            <a:r>
              <a:rPr lang="es-MX" dirty="0" smtClean="0"/>
              <a:t>de Registro Civil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Ayuntamiento de El Salto, Jalisco.</a:t>
            </a:r>
            <a:endParaRPr lang="es-MX" dirty="0"/>
          </a:p>
        </p:txBody>
      </p:sp>
      <p:pic>
        <p:nvPicPr>
          <p:cNvPr id="4" name="3 Marcador de contenido" descr="Logo Ayuntamien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3303811" cy="33038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</a:p>
          <a:p>
            <a:endParaRPr lang="es-MX" dirty="0"/>
          </a:p>
          <a:p>
            <a:r>
              <a:rPr lang="es-MX" dirty="0" smtClean="0"/>
              <a:t>Integrantes de Comisión</a:t>
            </a:r>
          </a:p>
          <a:p>
            <a:endParaRPr lang="es-MX" dirty="0"/>
          </a:p>
          <a:p>
            <a:r>
              <a:rPr lang="es-MX" dirty="0" smtClean="0"/>
              <a:t>Objetivo</a:t>
            </a:r>
          </a:p>
          <a:p>
            <a:endParaRPr lang="es-MX" dirty="0"/>
          </a:p>
          <a:p>
            <a:r>
              <a:rPr lang="es-MX" dirty="0" smtClean="0"/>
              <a:t>Cronograma de Actividades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s-MX" dirty="0" smtClean="0"/>
              <a:t>Se trabajará en que </a:t>
            </a:r>
            <a:r>
              <a:rPr lang="es-MX" dirty="0"/>
              <a:t>cada una de las oficinas de registro civil cuente con una infraestructura adecuada para dar un mejor servicio a la ciudadanía, promover el respeto, la protección y la garantía de los derechos humanos, así mismo seguir fomentando la transparencia y coadyuvar en la búsqueda y lucha de la igualdad sustantiva para generar confianza entre las personas y que no tengan miedo de solicitar un servicio, siendo amable y otorgando una correcta información.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INTRODUCCION.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Regidor Clemente Espinoza Alvarado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Presidente</a:t>
            </a:r>
            <a:endParaRPr lang="es-MX" dirty="0" smtClean="0"/>
          </a:p>
          <a:p>
            <a:r>
              <a:rPr lang="es-MX" dirty="0" smtClean="0"/>
              <a:t>Regidora </a:t>
            </a:r>
            <a:r>
              <a:rPr lang="es-MX" dirty="0" smtClean="0"/>
              <a:t>María Elena </a:t>
            </a:r>
            <a:r>
              <a:rPr lang="es-MX" dirty="0" err="1" smtClean="0"/>
              <a:t>Farias</a:t>
            </a:r>
            <a:r>
              <a:rPr lang="es-MX" dirty="0" smtClean="0"/>
              <a:t> </a:t>
            </a:r>
            <a:r>
              <a:rPr lang="es-MX" dirty="0" err="1" smtClean="0"/>
              <a:t>Villafán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Regidora </a:t>
            </a:r>
            <a:r>
              <a:rPr lang="es-ES" dirty="0" smtClean="0"/>
              <a:t>Alma Leticia Ochoa Gómez</a:t>
            </a:r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  <a:p>
            <a:r>
              <a:rPr lang="es-MX" dirty="0" smtClean="0"/>
              <a:t>Regidora</a:t>
            </a:r>
            <a:r>
              <a:rPr lang="es-MX" dirty="0" smtClean="0"/>
              <a:t> </a:t>
            </a:r>
            <a:r>
              <a:rPr lang="es-ES" dirty="0" err="1"/>
              <a:t>Marizabeth</a:t>
            </a:r>
            <a:r>
              <a:rPr lang="es-ES" dirty="0"/>
              <a:t> Villaseñor </a:t>
            </a:r>
            <a:r>
              <a:rPr lang="es-ES" dirty="0" smtClean="0"/>
              <a:t>Tapia</a:t>
            </a:r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  <a:p>
            <a:r>
              <a:rPr lang="es-MX" dirty="0" smtClean="0"/>
              <a:t>Regidora </a:t>
            </a:r>
            <a:r>
              <a:rPr lang="es-ES" dirty="0" smtClean="0"/>
              <a:t>Martha Leticia Salazar Contreras</a:t>
            </a:r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INTEGRANTES DE LA COMISION.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Que la comisión vigile y atienda las necesidades del municipio en materia de </a:t>
            </a:r>
            <a:r>
              <a:rPr lang="es-MX" dirty="0" smtClean="0"/>
              <a:t>Registro Civil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Acción:</a:t>
            </a:r>
          </a:p>
          <a:p>
            <a:pPr marL="0" lvl="0" indent="0" algn="just">
              <a:buNone/>
            </a:pPr>
            <a:r>
              <a:rPr lang="es-MX" dirty="0" smtClean="0"/>
              <a:t>Promover la inclusión, la agilidad, accesibilidad y el respeto de la mano de una adecuada infraestructura para proporcionar un buen servicio a la ciudadanía.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179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Programa Comisión de Registro Civil Ayuntamiento de El Salto, Jalisco.</vt:lpstr>
      <vt:lpstr>Presentación de PowerPoint</vt:lpstr>
      <vt:lpstr>Presentación de PowerPoint</vt:lpstr>
      <vt:lpstr>INTEGRANTES DE LA COMISION.</vt:lpstr>
      <vt:lpstr>OBJETIVO.</vt:lpstr>
      <vt:lpstr>OBJETIVO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Comisión Catastro Ayuntamiento de El Salto, Jalisco.</dc:title>
  <dc:creator>Jorge Arroyo</dc:creator>
  <cp:lastModifiedBy>Transparencia</cp:lastModifiedBy>
  <cp:revision>11</cp:revision>
  <dcterms:created xsi:type="dcterms:W3CDTF">2022-02-13T19:26:42Z</dcterms:created>
  <dcterms:modified xsi:type="dcterms:W3CDTF">2022-11-22T15:44:14Z</dcterms:modified>
</cp:coreProperties>
</file>