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36441-3A21-4718-9728-F3CC08C6CAFA}" type="datetimeFigureOut">
              <a:rPr lang="es-MX" smtClean="0"/>
              <a:pPr/>
              <a:t>22/11/2022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56D37-2168-4438-BCDF-7A183E14B3D7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Programa Comisión </a:t>
            </a:r>
            <a:r>
              <a:rPr lang="es-MX" dirty="0" smtClean="0"/>
              <a:t>de Planeación del Desarrollo Municipal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Ayuntamiento de El Salto, Jalisco.</a:t>
            </a:r>
            <a:endParaRPr lang="es-MX" dirty="0"/>
          </a:p>
        </p:txBody>
      </p:sp>
      <p:pic>
        <p:nvPicPr>
          <p:cNvPr id="4" name="3 Marcador de contenido" descr="Logo Ayuntamient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132856"/>
            <a:ext cx="3303811" cy="3303811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Introducción</a:t>
            </a:r>
          </a:p>
          <a:p>
            <a:endParaRPr lang="es-MX" dirty="0"/>
          </a:p>
          <a:p>
            <a:r>
              <a:rPr lang="es-MX" dirty="0" smtClean="0"/>
              <a:t>Integrantes de Comisión</a:t>
            </a:r>
          </a:p>
          <a:p>
            <a:endParaRPr lang="es-MX" dirty="0"/>
          </a:p>
          <a:p>
            <a:r>
              <a:rPr lang="es-MX" dirty="0" smtClean="0"/>
              <a:t>Objetivo</a:t>
            </a:r>
          </a:p>
          <a:p>
            <a:endParaRPr lang="es-MX" dirty="0"/>
          </a:p>
          <a:p>
            <a:r>
              <a:rPr lang="es-MX" dirty="0" smtClean="0"/>
              <a:t>Cronograma de Actividades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INDICE.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s-MX" dirty="0" smtClean="0"/>
              <a:t>La labor principal es llevar a </a:t>
            </a:r>
            <a:r>
              <a:rPr lang="es-MX" dirty="0"/>
              <a:t>cabo un Diagnóstico para conocer las fortalezas y debilidades del ayuntamiento aplicables a la comisión. Contemplando que para un buen desarrollo del tema es importante la disposición y la información de cada una de las áreas que correspondan. </a:t>
            </a:r>
          </a:p>
          <a:p>
            <a:pPr marL="0" lvl="0" indent="0">
              <a:buNone/>
            </a:pPr>
            <a:r>
              <a:rPr lang="es-MX" dirty="0"/>
              <a:t>Recabar información, organizar, estudiar, analizar, dictaminar y en su momento proponer al pleno del ayuntamiento lo que se haya diagnosticado como necesidad primordial en el municipio;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115616" y="332656"/>
            <a:ext cx="684076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INTRODUCCION.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 smtClean="0"/>
              <a:t>Regidor Clemente Espinoza Alvarado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Presidente</a:t>
            </a:r>
            <a:endParaRPr lang="es-MX" dirty="0" smtClean="0"/>
          </a:p>
          <a:p>
            <a:r>
              <a:rPr lang="es-MX" dirty="0" smtClean="0"/>
              <a:t>Regidora </a:t>
            </a:r>
            <a:r>
              <a:rPr lang="es-ES" dirty="0"/>
              <a:t>Alma Leticia Ochoa Gómez</a:t>
            </a:r>
            <a:endParaRPr lang="es-MX" dirty="0" smtClean="0"/>
          </a:p>
          <a:p>
            <a:pPr>
              <a:buNone/>
            </a:pPr>
            <a:r>
              <a:rPr lang="es-MX" dirty="0" smtClean="0"/>
              <a:t>Vocal</a:t>
            </a:r>
          </a:p>
          <a:p>
            <a:r>
              <a:rPr lang="es-MX" dirty="0" smtClean="0"/>
              <a:t>Regidor </a:t>
            </a:r>
            <a:r>
              <a:rPr lang="es-ES" dirty="0"/>
              <a:t>Luis Alberto Gómez </a:t>
            </a:r>
            <a:r>
              <a:rPr lang="es-ES" dirty="0" err="1"/>
              <a:t>Talacón</a:t>
            </a:r>
            <a:r>
              <a:rPr lang="es-ES" dirty="0" smtClean="0"/>
              <a:t>.</a:t>
            </a:r>
          </a:p>
          <a:p>
            <a:pPr marL="0" indent="0">
              <a:buNone/>
            </a:pPr>
            <a:r>
              <a:rPr lang="es-MX" dirty="0" smtClean="0"/>
              <a:t>Vocal</a:t>
            </a:r>
            <a:endParaRPr lang="es-MX" dirty="0" smtClean="0"/>
          </a:p>
          <a:p>
            <a:r>
              <a:rPr lang="es-MX" dirty="0" smtClean="0"/>
              <a:t>Regidora</a:t>
            </a:r>
            <a:r>
              <a:rPr lang="es-MX" dirty="0" smtClean="0"/>
              <a:t> </a:t>
            </a:r>
            <a:r>
              <a:rPr lang="es-ES" dirty="0"/>
              <a:t>María Elena Farías </a:t>
            </a:r>
            <a:r>
              <a:rPr lang="es-ES" dirty="0" err="1" smtClean="0"/>
              <a:t>Villafán</a:t>
            </a:r>
            <a:endParaRPr lang="es-ES" dirty="0" smtClean="0"/>
          </a:p>
          <a:p>
            <a:pPr marL="0" indent="0">
              <a:buNone/>
            </a:pPr>
            <a:r>
              <a:rPr lang="es-MX" dirty="0" smtClean="0"/>
              <a:t>Vocal</a:t>
            </a:r>
            <a:endParaRPr lang="es-MX" dirty="0" smtClean="0"/>
          </a:p>
          <a:p>
            <a:r>
              <a:rPr lang="es-MX" dirty="0" smtClean="0"/>
              <a:t>Regidora </a:t>
            </a:r>
            <a:r>
              <a:rPr lang="es-ES" dirty="0"/>
              <a:t>Blanca Estela Rangel </a:t>
            </a:r>
            <a:r>
              <a:rPr lang="es-ES" dirty="0" smtClean="0"/>
              <a:t>Dávila </a:t>
            </a:r>
          </a:p>
          <a:p>
            <a:pPr marL="0" indent="0">
              <a:buNone/>
            </a:pPr>
            <a:r>
              <a:rPr lang="es-MX" dirty="0" smtClean="0"/>
              <a:t>Vocal</a:t>
            </a:r>
            <a:endParaRPr lang="es-MX" dirty="0" smtClean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INTEGRANTES DE LA COMISION.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 smtClean="0"/>
              <a:t>Vigilar y atender las necesidades del municipio en materia de planeación.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OBJETIVO.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Acción:</a:t>
            </a:r>
          </a:p>
          <a:p>
            <a:pPr marL="0" lvl="0" indent="0" algn="just">
              <a:buNone/>
            </a:pPr>
            <a:r>
              <a:rPr lang="es-MX" dirty="0" smtClean="0"/>
              <a:t>Impulsar </a:t>
            </a:r>
            <a:r>
              <a:rPr lang="es-MX" dirty="0"/>
              <a:t>la </a:t>
            </a:r>
            <a:r>
              <a:rPr lang="es-MX" dirty="0" smtClean="0"/>
              <a:t>participación de los </a:t>
            </a:r>
            <a:r>
              <a:rPr lang="es-MX" dirty="0"/>
              <a:t>comités de la sociedad civil, iniciativa privada y gobierno para que en conjunto realicen la toma de decisiones de obras prioritarias para la sociedad</a:t>
            </a:r>
            <a:r>
              <a:rPr lang="es-MX"/>
              <a:t>. </a:t>
            </a:r>
            <a:endParaRPr lang="es-MX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OBJETIVO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179</Words>
  <Application>Microsoft Office PowerPoint</Application>
  <PresentationFormat>Presentación en pantalla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de Office</vt:lpstr>
      <vt:lpstr>Programa Comisión de Planeación del Desarrollo Municipal Ayuntamiento de El Salto, Jalisco.</vt:lpstr>
      <vt:lpstr>Presentación de PowerPoint</vt:lpstr>
      <vt:lpstr>Presentación de PowerPoint</vt:lpstr>
      <vt:lpstr>INTEGRANTES DE LA COMISION.</vt:lpstr>
      <vt:lpstr>OBJETIVO.</vt:lpstr>
      <vt:lpstr>OBJETIVO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Comisión Catastro Ayuntamiento de El Salto, Jalisco.</dc:title>
  <dc:creator>Jorge Arroyo</dc:creator>
  <cp:lastModifiedBy>Transparencia</cp:lastModifiedBy>
  <cp:revision>9</cp:revision>
  <dcterms:created xsi:type="dcterms:W3CDTF">2022-02-13T19:26:42Z</dcterms:created>
  <dcterms:modified xsi:type="dcterms:W3CDTF">2022-11-22T15:39:35Z</dcterms:modified>
</cp:coreProperties>
</file>