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18/11/2022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18/11/2022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18/11/2022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18/11/2022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18/11/2022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18/11/2022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18/11/2022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18/11/2022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18/11/2022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18/11/2022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18/11/2022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6441-3A21-4718-9728-F3CC08C6CAFA}" type="datetimeFigureOut">
              <a:rPr lang="es-MX" smtClean="0"/>
              <a:pPr/>
              <a:t>18/11/2022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Programa Comisión Catastro</a:t>
            </a:r>
            <a:br>
              <a:rPr lang="es-MX" dirty="0" smtClean="0"/>
            </a:br>
            <a:r>
              <a:rPr lang="es-MX" dirty="0" smtClean="0"/>
              <a:t>Ayuntamiento de El Salto, Jalisco.</a:t>
            </a:r>
            <a:endParaRPr lang="es-MX" dirty="0"/>
          </a:p>
        </p:txBody>
      </p:sp>
      <p:pic>
        <p:nvPicPr>
          <p:cNvPr id="4" name="3 Marcador de contenido" descr="Logo Ayuntamient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132856"/>
            <a:ext cx="3303811" cy="330381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</a:p>
          <a:p>
            <a:endParaRPr lang="es-MX" dirty="0"/>
          </a:p>
          <a:p>
            <a:r>
              <a:rPr lang="es-MX" dirty="0" smtClean="0"/>
              <a:t>Integrantes de Comisión</a:t>
            </a:r>
          </a:p>
          <a:p>
            <a:endParaRPr lang="es-MX" dirty="0"/>
          </a:p>
          <a:p>
            <a:r>
              <a:rPr lang="es-MX" dirty="0" smtClean="0"/>
              <a:t>Objetivo</a:t>
            </a:r>
          </a:p>
          <a:p>
            <a:endParaRPr lang="es-MX" dirty="0"/>
          </a:p>
          <a:p>
            <a:r>
              <a:rPr lang="es-MX" dirty="0" smtClean="0"/>
              <a:t>Cronograma de Actividades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115616" y="332656"/>
            <a:ext cx="68407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INDICE.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La labor fundamental de catastro municipal es registrar tanto todos los predios públicos y privados que se encuentran enclavados en este municipio, y como en el caso de la mayoría de las cuentas provienen de la expropiación de los ejidos, existe una brecha durante años en cuanto a la información de los predios para darle certidumbre a los poseedores de los mismos y evitar los posibles conflictos de intereses de terceros.</a:t>
            </a:r>
            <a:endParaRPr lang="es-MX" sz="2800" dirty="0"/>
          </a:p>
        </p:txBody>
      </p:sp>
      <p:sp>
        <p:nvSpPr>
          <p:cNvPr id="4" name="3 Rectángulo"/>
          <p:cNvSpPr/>
          <p:nvPr/>
        </p:nvSpPr>
        <p:spPr>
          <a:xfrm>
            <a:off x="1115616" y="332656"/>
            <a:ext cx="68407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INTRODUCCION.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Regidora Ma Elena Farias Villafan</a:t>
            </a:r>
          </a:p>
          <a:p>
            <a:pPr>
              <a:buNone/>
            </a:pPr>
            <a:r>
              <a:rPr lang="es-MX" dirty="0" smtClean="0"/>
              <a:t>Presidenta</a:t>
            </a:r>
          </a:p>
          <a:p>
            <a:r>
              <a:rPr lang="es-MX" dirty="0" smtClean="0"/>
              <a:t>Regidor Clemente Espinoza Alvarado</a:t>
            </a:r>
          </a:p>
          <a:p>
            <a:pPr>
              <a:buNone/>
            </a:pPr>
            <a:r>
              <a:rPr lang="es-MX" dirty="0" smtClean="0"/>
              <a:t>Vocal</a:t>
            </a:r>
          </a:p>
          <a:p>
            <a:r>
              <a:rPr lang="es-MX" dirty="0" smtClean="0"/>
              <a:t>Regidor Hugo Zaragoza Ibarra</a:t>
            </a:r>
          </a:p>
          <a:p>
            <a:pPr>
              <a:buNone/>
            </a:pPr>
            <a:r>
              <a:rPr lang="es-MX" dirty="0" smtClean="0"/>
              <a:t>Vocal</a:t>
            </a:r>
          </a:p>
          <a:p>
            <a:r>
              <a:rPr lang="es-MX" dirty="0" smtClean="0"/>
              <a:t>Sindico Hector Acosta Negrete</a:t>
            </a:r>
          </a:p>
          <a:p>
            <a:pPr>
              <a:buNone/>
            </a:pPr>
            <a:r>
              <a:rPr lang="es-MX" dirty="0" smtClean="0"/>
              <a:t>Vocal</a:t>
            </a:r>
          </a:p>
          <a:p>
            <a:r>
              <a:rPr lang="es-MX" dirty="0" smtClean="0"/>
              <a:t>Regidora </a:t>
            </a:r>
            <a:r>
              <a:rPr lang="es-MX" dirty="0" err="1" smtClean="0"/>
              <a:t>Zuri</a:t>
            </a:r>
            <a:r>
              <a:rPr lang="es-MX" dirty="0" smtClean="0"/>
              <a:t> </a:t>
            </a:r>
            <a:r>
              <a:rPr lang="es-MX" dirty="0" err="1" smtClean="0"/>
              <a:t>Sarai</a:t>
            </a:r>
            <a:r>
              <a:rPr lang="es-MX" dirty="0" smtClean="0"/>
              <a:t> Avalos Cuellar</a:t>
            </a:r>
          </a:p>
          <a:p>
            <a:pPr>
              <a:buNone/>
            </a:pPr>
            <a:r>
              <a:rPr lang="es-MX" dirty="0" smtClean="0"/>
              <a:t>Vocal</a:t>
            </a:r>
          </a:p>
          <a:p>
            <a:r>
              <a:rPr lang="es-MX" dirty="0" smtClean="0"/>
              <a:t>LAE. </a:t>
            </a:r>
            <a:r>
              <a:rPr lang="es-MX" dirty="0" err="1" smtClean="0"/>
              <a:t>Gastor</a:t>
            </a:r>
            <a:r>
              <a:rPr lang="es-MX" dirty="0" smtClean="0"/>
              <a:t> Santana </a:t>
            </a:r>
            <a:r>
              <a:rPr lang="es-MX" dirty="0" err="1" smtClean="0"/>
              <a:t>Miramontes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Director de Catastro 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INTEGRANTES DE LA COMISION.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Actualización de valores de las cuentas catastrales.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OBJETIVO.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Acción:</a:t>
            </a:r>
          </a:p>
          <a:p>
            <a:pPr algn="just">
              <a:buNone/>
            </a:pPr>
            <a:r>
              <a:rPr lang="es-MX" dirty="0" smtClean="0"/>
              <a:t>		</a:t>
            </a:r>
            <a:r>
              <a:rPr lang="es-MX" dirty="0" smtClean="0"/>
              <a:t>Localización de las cuentas catastrales para su actualización así como su </a:t>
            </a:r>
            <a:r>
              <a:rPr lang="es-MX" dirty="0" err="1" smtClean="0"/>
              <a:t>georeferensiasión</a:t>
            </a:r>
            <a:r>
              <a:rPr lang="es-MX" dirty="0" smtClean="0"/>
              <a:t> en el vuelo 2019.</a:t>
            </a:r>
            <a:endParaRPr lang="es-MX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OBJETIVO</a:t>
            </a:r>
            <a:endParaRPr lang="es-MX" sz="40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142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Programa Comisión Catastro Ayuntamiento de El Salto, Jalisco.</vt:lpstr>
      <vt:lpstr>Diapositiva 2</vt:lpstr>
      <vt:lpstr>Diapositiva 3</vt:lpstr>
      <vt:lpstr>INTEGRANTES DE LA COMISION.</vt:lpstr>
      <vt:lpstr>OBJETIVO.</vt:lpstr>
      <vt:lpstr>OBJETIVO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Comisión Catastro Ayuntamiento de El Salto, Jalisco.</dc:title>
  <dc:creator>Jorge Arroyo</dc:creator>
  <cp:lastModifiedBy>Jorge Arroyo</cp:lastModifiedBy>
  <cp:revision>8</cp:revision>
  <dcterms:created xsi:type="dcterms:W3CDTF">2022-02-13T19:26:42Z</dcterms:created>
  <dcterms:modified xsi:type="dcterms:W3CDTF">2022-11-19T00:14:36Z</dcterms:modified>
</cp:coreProperties>
</file>