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6" r:id="rId9"/>
    <p:sldId id="264" r:id="rId10"/>
    <p:sldId id="265" r:id="rId1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18" d="100"/>
          <a:sy n="118" d="100"/>
        </p:scale>
        <p:origin x="114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20831-FC34-4B54-BF6F-326A0FB5D56E}" type="datetimeFigureOut">
              <a:rPr lang="es-MX" smtClean="0"/>
              <a:t>04/11/2022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47186-75D9-4835-9462-991DD2310503}" type="slidenum">
              <a:rPr lang="es-MX" smtClean="0"/>
              <a:t>‹Nº›</a:t>
            </a:fld>
            <a:endParaRPr lang="es-MX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677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20831-FC34-4B54-BF6F-326A0FB5D56E}" type="datetimeFigureOut">
              <a:rPr lang="es-MX" smtClean="0"/>
              <a:t>04/11/2022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47186-75D9-4835-9462-991DD23105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12927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20831-FC34-4B54-BF6F-326A0FB5D56E}" type="datetimeFigureOut">
              <a:rPr lang="es-MX" smtClean="0"/>
              <a:t>04/11/2022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47186-75D9-4835-9462-991DD23105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36916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20831-FC34-4B54-BF6F-326A0FB5D56E}" type="datetimeFigureOut">
              <a:rPr lang="es-MX" smtClean="0"/>
              <a:t>04/11/2022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47186-75D9-4835-9462-991DD23105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28747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20831-FC34-4B54-BF6F-326A0FB5D56E}" type="datetimeFigureOut">
              <a:rPr lang="es-MX" smtClean="0"/>
              <a:t>04/11/2022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47186-75D9-4835-9462-991DD2310503}" type="slidenum">
              <a:rPr lang="es-MX" smtClean="0"/>
              <a:t>‹Nº›</a:t>
            </a:fld>
            <a:endParaRPr lang="es-MX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004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20831-FC34-4B54-BF6F-326A0FB5D56E}" type="datetimeFigureOut">
              <a:rPr lang="es-MX" smtClean="0"/>
              <a:t>04/11/2022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47186-75D9-4835-9462-991DD23105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54915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20831-FC34-4B54-BF6F-326A0FB5D56E}" type="datetimeFigureOut">
              <a:rPr lang="es-MX" smtClean="0"/>
              <a:t>04/11/2022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47186-75D9-4835-9462-991DD23105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81685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20831-FC34-4B54-BF6F-326A0FB5D56E}" type="datetimeFigureOut">
              <a:rPr lang="es-MX" smtClean="0"/>
              <a:t>04/11/2022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47186-75D9-4835-9462-991DD23105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83869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20831-FC34-4B54-BF6F-326A0FB5D56E}" type="datetimeFigureOut">
              <a:rPr lang="es-MX" smtClean="0"/>
              <a:t>04/11/2022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47186-75D9-4835-9462-991DD23105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67183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5B20831-FC34-4B54-BF6F-326A0FB5D56E}" type="datetimeFigureOut">
              <a:rPr lang="es-MX" smtClean="0"/>
              <a:t>04/11/2022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847186-75D9-4835-9462-991DD23105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9413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20831-FC34-4B54-BF6F-326A0FB5D56E}" type="datetimeFigureOut">
              <a:rPr lang="es-MX" smtClean="0"/>
              <a:t>04/11/2022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47186-75D9-4835-9462-991DD23105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50635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5B20831-FC34-4B54-BF6F-326A0FB5D56E}" type="datetimeFigureOut">
              <a:rPr lang="es-MX" smtClean="0"/>
              <a:t>04/11/2022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B847186-75D9-4835-9462-991DD2310503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716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12" y="706661"/>
            <a:ext cx="1836893" cy="183689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7" t="50870" r="30993" b="27390"/>
          <a:stretch/>
        </p:blipFill>
        <p:spPr>
          <a:xfrm>
            <a:off x="7663156" y="706661"/>
            <a:ext cx="3600957" cy="122998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113411" y="3031792"/>
            <a:ext cx="7351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 smtClean="0">
                <a:latin typeface="Gabriola" panose="04040605051002020D02" pitchFamily="82" charset="0"/>
              </a:rPr>
              <a:t>Informe de actividades del mes de octubre  </a:t>
            </a:r>
            <a:endParaRPr lang="es-MX" sz="4000" b="1" dirty="0">
              <a:latin typeface="Gabriola" panose="04040605051002020D02" pitchFamily="82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7284216" y="3555012"/>
            <a:ext cx="25071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/>
              <a:t>Participación Ciudadana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7270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t="13559"/>
          <a:stretch/>
        </p:blipFill>
        <p:spPr>
          <a:xfrm>
            <a:off x="9725372" y="1673783"/>
            <a:ext cx="1934110" cy="218692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b="36591"/>
          <a:stretch/>
        </p:blipFill>
        <p:spPr>
          <a:xfrm>
            <a:off x="6727408" y="1631768"/>
            <a:ext cx="2763683" cy="311543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244" y="442284"/>
            <a:ext cx="3603048" cy="123149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0773" y="242761"/>
            <a:ext cx="3266785" cy="198254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/>
          <a:srcRect t="13524" b="15478"/>
          <a:stretch/>
        </p:blipFill>
        <p:spPr>
          <a:xfrm>
            <a:off x="8960157" y="97104"/>
            <a:ext cx="1608400" cy="203110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69244" y="2344702"/>
            <a:ext cx="47581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 smtClean="0"/>
              <a:t>El día 31 de octubre, Jefatura de Gabinete solicito el apoyo de la Dirección para la decoración de la plaza principal para el </a:t>
            </a:r>
          </a:p>
          <a:p>
            <a:pPr algn="ctr"/>
            <a:r>
              <a:rPr lang="es-MX" sz="2000" i="1" dirty="0" smtClean="0"/>
              <a:t>“Festival de cultura del día de muertos</a:t>
            </a:r>
            <a:r>
              <a:rPr lang="es-MX" sz="2000" i="1" dirty="0" smtClean="0"/>
              <a:t>”</a:t>
            </a:r>
          </a:p>
          <a:p>
            <a:pPr algn="ctr"/>
            <a:endParaRPr lang="es-MX" sz="2000" i="1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3232" y="4005557"/>
            <a:ext cx="2989260" cy="199468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1819" y="4339060"/>
            <a:ext cx="2989260" cy="199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4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269371" y="1064857"/>
            <a:ext cx="44930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 smtClean="0"/>
              <a:t>Durante el mes de octubre se realizaron los </a:t>
            </a:r>
            <a:r>
              <a:rPr lang="es-MX" b="1" dirty="0" smtClean="0"/>
              <a:t>foros consultivos </a:t>
            </a:r>
            <a:r>
              <a:rPr lang="es-MX" dirty="0" smtClean="0"/>
              <a:t>(asambleas extraordinarias), donde ciudadanos de las diferentes delegaciones proponían obras a </a:t>
            </a:r>
            <a:r>
              <a:rPr lang="es-MX" dirty="0" smtClean="0"/>
              <a:t>participar </a:t>
            </a:r>
            <a:r>
              <a:rPr lang="es-MX" dirty="0" smtClean="0"/>
              <a:t>en el </a:t>
            </a:r>
            <a:r>
              <a:rPr lang="es-MX" i="1" dirty="0" smtClean="0"/>
              <a:t>presupuesto participativo 2023.</a:t>
            </a:r>
            <a:endParaRPr lang="es-MX" i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44" y="442284"/>
            <a:ext cx="3603048" cy="123149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568" y="1984234"/>
            <a:ext cx="3303945" cy="203588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-3609" t="10061" r="3609" b="37587"/>
          <a:stretch/>
        </p:blipFill>
        <p:spPr>
          <a:xfrm>
            <a:off x="4353513" y="2542185"/>
            <a:ext cx="3544313" cy="213302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t="38296"/>
          <a:stretch/>
        </p:blipFill>
        <p:spPr>
          <a:xfrm>
            <a:off x="6739434" y="4179321"/>
            <a:ext cx="3952538" cy="205510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/>
          <a:srcRect t="24096" r="12778"/>
          <a:stretch/>
        </p:blipFill>
        <p:spPr>
          <a:xfrm>
            <a:off x="1505120" y="4512392"/>
            <a:ext cx="3252450" cy="167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8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44" y="442284"/>
            <a:ext cx="3603048" cy="123149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389295" y="1471482"/>
            <a:ext cx="46933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 smtClean="0"/>
              <a:t>El día 7 y 14 de octubre se nos convoco a una capacitación por parte de  la dirección de prevención social de  la violencia y </a:t>
            </a:r>
            <a:r>
              <a:rPr lang="es-MX" dirty="0" smtClean="0"/>
              <a:t>la delincuencia</a:t>
            </a:r>
            <a:r>
              <a:rPr lang="es-MX" dirty="0" smtClean="0"/>
              <a:t>, en el programa  </a:t>
            </a:r>
            <a:r>
              <a:rPr lang="es-MX" b="1" dirty="0" smtClean="0"/>
              <a:t>“Nos </a:t>
            </a:r>
            <a:r>
              <a:rPr lang="es-MX" b="1" dirty="0"/>
              <a:t>M</a:t>
            </a:r>
            <a:r>
              <a:rPr lang="es-MX" b="1" dirty="0" smtClean="0"/>
              <a:t>ovemos </a:t>
            </a:r>
            <a:r>
              <a:rPr lang="es-MX" b="1" dirty="0"/>
              <a:t>S</a:t>
            </a:r>
            <a:r>
              <a:rPr lang="es-MX" b="1" dirty="0" smtClean="0"/>
              <a:t>eguras</a:t>
            </a:r>
            <a:r>
              <a:rPr lang="es-MX" b="1" dirty="0" smtClean="0"/>
              <a:t>” </a:t>
            </a:r>
            <a:r>
              <a:rPr lang="es-MX" dirty="0" smtClean="0"/>
              <a:t>para darnos a conocer formas de cuidados y de prevención. 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t="17109" b="12900"/>
          <a:stretch/>
        </p:blipFill>
        <p:spPr>
          <a:xfrm>
            <a:off x="2991658" y="4272595"/>
            <a:ext cx="3468446" cy="18207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005" y="1743582"/>
            <a:ext cx="3468446" cy="235478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/>
          <a:srcRect t="8334" b="22012"/>
          <a:stretch/>
        </p:blipFill>
        <p:spPr>
          <a:xfrm>
            <a:off x="7196480" y="4272595"/>
            <a:ext cx="1929951" cy="179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8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44" y="442284"/>
            <a:ext cx="3603048" cy="123149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100519" y="2209126"/>
            <a:ext cx="39003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La Dirección de Protección Animal, solicito el apoyo a la Dirección de Participación Ciudadana  para el llenado de los </a:t>
            </a:r>
            <a:r>
              <a:rPr lang="es-MX" dirty="0" smtClean="0"/>
              <a:t>formatos, en la delegación de San José del quince, e donde se llevo a cabo esterilización y vacunas para perros y gatos. 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648" y="679224"/>
            <a:ext cx="3666365" cy="26648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0475" y="3480414"/>
            <a:ext cx="3666365" cy="274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96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44" y="442284"/>
            <a:ext cx="3603048" cy="123149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592561" y="1278542"/>
            <a:ext cx="46451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La Dirección de Educación, solicito el apoyo a Participación </a:t>
            </a:r>
            <a:r>
              <a:rPr lang="es-MX" dirty="0"/>
              <a:t>C</a:t>
            </a:r>
            <a:r>
              <a:rPr lang="es-MX" dirty="0" smtClean="0"/>
              <a:t>iudadana para la entrega de instrumentos en la escuela primaria Revolución, en </a:t>
            </a:r>
            <a:r>
              <a:rPr lang="es-MX" dirty="0" smtClean="0"/>
              <a:t>Pintas</a:t>
            </a:r>
            <a:r>
              <a:rPr lang="es-MX" dirty="0" smtClean="0"/>
              <a:t>.</a:t>
            </a:r>
          </a:p>
          <a:p>
            <a:pPr algn="ctr"/>
            <a:r>
              <a:rPr lang="es-MX" dirty="0" smtClean="0"/>
              <a:t>Evento en el cual se entregaron 99 instrumentos musicales para los niños y niñas de dicho plantel. 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637" y="3636187"/>
            <a:ext cx="2876074" cy="227099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5474" y="3636187"/>
            <a:ext cx="4360600" cy="233642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5711" y="3636187"/>
            <a:ext cx="3499763" cy="233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44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44" y="442284"/>
            <a:ext cx="3603048" cy="123149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69244" y="2791752"/>
            <a:ext cx="5777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El día 19 de Octubre la Dirección de Participación Ciudadana  fue invitada a la caravana de la salud, por parte del Instituto de la Mujer conmemorando el día Mundial </a:t>
            </a:r>
            <a:r>
              <a:rPr lang="es-MX" dirty="0"/>
              <a:t>C</a:t>
            </a:r>
            <a:r>
              <a:rPr lang="es-MX" dirty="0" smtClean="0"/>
              <a:t>ontra el Cáncer de Mama.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t="22784"/>
          <a:stretch/>
        </p:blipFill>
        <p:spPr>
          <a:xfrm>
            <a:off x="9186733" y="3250714"/>
            <a:ext cx="2192894" cy="225767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9802" y="766720"/>
            <a:ext cx="3720823" cy="248399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7622" y="3250713"/>
            <a:ext cx="2729111" cy="225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2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44" y="442284"/>
            <a:ext cx="3603048" cy="123149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69244" y="2245886"/>
            <a:ext cx="40460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dirty="0" smtClean="0"/>
              <a:t>El día 20 de octubre asistimos al fraccionamiento parques del castillo, por petición de la regidora </a:t>
            </a:r>
            <a:r>
              <a:rPr lang="es-MX" sz="1600" dirty="0" err="1"/>
              <a:t>M</a:t>
            </a:r>
            <a:r>
              <a:rPr lang="es-MX" sz="1600" dirty="0" err="1" smtClean="0"/>
              <a:t>arizabeth</a:t>
            </a:r>
            <a:r>
              <a:rPr lang="es-MX" sz="1600" dirty="0" smtClean="0"/>
              <a:t> Villaseñor y vecinos del mismo </a:t>
            </a:r>
            <a:r>
              <a:rPr lang="es-MX" sz="1600" dirty="0" smtClean="0"/>
              <a:t>lugar, </a:t>
            </a:r>
            <a:r>
              <a:rPr lang="es-MX" sz="1600" dirty="0" smtClean="0"/>
              <a:t>para checar problemáticas de colonos. Estuvieron también otras direcciones como: Jefatura de Gabinete,  </a:t>
            </a:r>
            <a:r>
              <a:rPr lang="es-MX" sz="1600" dirty="0"/>
              <a:t>P</a:t>
            </a:r>
            <a:r>
              <a:rPr lang="es-MX" sz="1600" dirty="0" smtClean="0"/>
              <a:t>revención </a:t>
            </a:r>
            <a:r>
              <a:rPr lang="es-MX" sz="1600" dirty="0"/>
              <a:t>S</a:t>
            </a:r>
            <a:r>
              <a:rPr lang="es-MX" sz="1600" dirty="0" smtClean="0"/>
              <a:t>ocial, </a:t>
            </a:r>
            <a:r>
              <a:rPr lang="es-MX" sz="1600" dirty="0" smtClean="0"/>
              <a:t>Comisaria y </a:t>
            </a:r>
            <a:r>
              <a:rPr lang="es-MX" sz="1600" dirty="0" smtClean="0"/>
              <a:t>Delegado de </a:t>
            </a:r>
            <a:r>
              <a:rPr lang="es-MX" sz="1600" dirty="0" smtClean="0"/>
              <a:t>la zona</a:t>
            </a:r>
            <a:r>
              <a:rPr lang="es-MX" sz="1600" dirty="0" smtClean="0"/>
              <a:t>.</a:t>
            </a:r>
            <a:endParaRPr lang="es-MX" sz="16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821" y="328997"/>
            <a:ext cx="3829386" cy="382938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2124" y="3246164"/>
            <a:ext cx="2846543" cy="28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0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785806" y="3827533"/>
            <a:ext cx="4863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 smtClean="0"/>
              <a:t>En base de esta reunión de vecinos que se </a:t>
            </a:r>
            <a:r>
              <a:rPr lang="es-MX" sz="1600" dirty="0" smtClean="0"/>
              <a:t>solicito, </a:t>
            </a:r>
            <a:r>
              <a:rPr lang="es-MX" sz="1600" dirty="0" smtClean="0"/>
              <a:t>se llevaron acabo reuniones en diferentes puntos del fraccionamiento para darle solución a sus inconformidades. Quedando como </a:t>
            </a:r>
            <a:r>
              <a:rPr lang="es-MX" sz="1600" dirty="0" smtClean="0"/>
              <a:t>responsable de cada reunión; </a:t>
            </a:r>
            <a:r>
              <a:rPr lang="es-MX" sz="1600" dirty="0" smtClean="0"/>
              <a:t>Ramón Estrella (Prevención Social</a:t>
            </a:r>
            <a:r>
              <a:rPr lang="es-MX" sz="1600" dirty="0" smtClean="0"/>
              <a:t>), asistiendo a cada reunión compañeras de  </a:t>
            </a:r>
            <a:r>
              <a:rPr lang="es-MX" sz="1600" dirty="0" smtClean="0"/>
              <a:t>Participación Ciudadana.</a:t>
            </a:r>
            <a:endParaRPr lang="es-MX" sz="16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44" y="442284"/>
            <a:ext cx="3603048" cy="123149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362" y="361363"/>
            <a:ext cx="2993717" cy="299371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8311" y="361363"/>
            <a:ext cx="2994051" cy="224553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8301" y="3079420"/>
            <a:ext cx="2985625" cy="298562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84" y="2111368"/>
            <a:ext cx="3633770" cy="217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23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44" y="442284"/>
            <a:ext cx="3603048" cy="123149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69244" y="2427611"/>
            <a:ext cx="463673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200" dirty="0" smtClean="0"/>
              <a:t>La dirección de Participación ciudadana estuvo presente en dos entregas de obras de este mes.</a:t>
            </a:r>
          </a:p>
          <a:p>
            <a:endParaRPr lang="es-MX" dirty="0" smtClean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i="1" dirty="0" smtClean="0"/>
              <a:t>Juan Escutia, Potrero Nuevo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i="1" dirty="0" smtClean="0"/>
              <a:t>Jesús González, </a:t>
            </a:r>
            <a:r>
              <a:rPr lang="es-MX" i="1" dirty="0"/>
              <a:t>P</a:t>
            </a:r>
            <a:r>
              <a:rPr lang="es-MX" i="1" dirty="0" smtClean="0"/>
              <a:t>otrero Nuevo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t="13577" b="7676"/>
          <a:stretch/>
        </p:blipFill>
        <p:spPr>
          <a:xfrm>
            <a:off x="5796300" y="2144390"/>
            <a:ext cx="4019340" cy="211202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6403" y="442284"/>
            <a:ext cx="3390865" cy="226267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6088" y="2857121"/>
            <a:ext cx="2699093" cy="332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1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370</TotalTime>
  <Words>369</Words>
  <Application>Microsoft Office PowerPoint</Application>
  <PresentationFormat>Panorámica</PresentationFormat>
  <Paragraphs>16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Gabriola</vt:lpstr>
      <vt:lpstr>Retrospección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admin</cp:lastModifiedBy>
  <cp:revision>16</cp:revision>
  <dcterms:created xsi:type="dcterms:W3CDTF">2022-11-03T16:11:01Z</dcterms:created>
  <dcterms:modified xsi:type="dcterms:W3CDTF">2022-11-04T15:54:09Z</dcterms:modified>
</cp:coreProperties>
</file>