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75" r:id="rId6"/>
    <p:sldId id="259" r:id="rId7"/>
    <p:sldId id="277" r:id="rId8"/>
    <p:sldId id="278" r:id="rId9"/>
    <p:sldId id="279" r:id="rId10"/>
    <p:sldId id="260" r:id="rId11"/>
    <p:sldId id="267" r:id="rId12"/>
    <p:sldId id="280" r:id="rId13"/>
    <p:sldId id="265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46" autoAdjust="0"/>
  </p:normalViewPr>
  <p:slideViewPr>
    <p:cSldViewPr snapToGrid="0">
      <p:cViewPr varScale="1">
        <p:scale>
          <a:sx n="77" d="100"/>
          <a:sy n="77" d="100"/>
        </p:scale>
        <p:origin x="6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012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516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483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372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56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255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961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222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429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985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03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FDD4FF-F316-4631-924F-37FAACC3A6E3}" type="datetimeFigureOut">
              <a:rPr lang="es-MX" smtClean="0"/>
              <a:t>04/11/2022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D28D08-8123-4262-832A-86E76B5C60E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3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63287" y="482138"/>
            <a:ext cx="9429404" cy="5868785"/>
          </a:xfrm>
        </p:spPr>
        <p:txBody>
          <a:bodyPr/>
          <a:lstStyle/>
          <a:p>
            <a:endParaRPr lang="es-MX" dirty="0" smtClean="0"/>
          </a:p>
          <a:p>
            <a:pPr algn="ctr"/>
            <a:r>
              <a:rPr lang="es-MX" dirty="0" smtClean="0"/>
              <a:t>H. AYUNTAMIENTO CONSTITUCIONAL DE EL SALTO</a:t>
            </a:r>
          </a:p>
          <a:p>
            <a:pPr algn="ctr"/>
            <a:r>
              <a:rPr lang="es-MX" dirty="0" smtClean="0"/>
              <a:t>DIRECCION DE EDUCACIÓN  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pPr algn="ctr"/>
            <a:r>
              <a:rPr lang="es-MX" dirty="0" smtClean="0"/>
              <a:t>INFORME MENSUAL DE ACTIVIDADES OCTUBRE 2022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850212"/>
            <a:ext cx="1821243" cy="18212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1" t="70802" r="14083" b="6328"/>
          <a:stretch/>
        </p:blipFill>
        <p:spPr>
          <a:xfrm>
            <a:off x="4189615" y="4765210"/>
            <a:ext cx="3133898" cy="91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Propuesta Desfiles 20 de Noviembre</a:t>
            </a:r>
            <a:br>
              <a:rPr lang="es-MX" sz="3600" b="1" dirty="0" smtClean="0"/>
            </a:br>
            <a:r>
              <a:rPr lang="es-MX" sz="3600" b="1" dirty="0" smtClean="0"/>
              <a:t>26 de Octubre del 2022</a:t>
            </a:r>
            <a:endParaRPr lang="es-MX" sz="3600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8434" y="2034153"/>
            <a:ext cx="4033380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4000" b="1" dirty="0" smtClean="0"/>
              <a:t/>
            </a:r>
            <a:br>
              <a:rPr lang="es-MX" sz="4000" b="1" dirty="0" smtClean="0"/>
            </a:br>
            <a:r>
              <a:rPr lang="es-MX" sz="4000" b="1" dirty="0"/>
              <a:t/>
            </a:r>
            <a:br>
              <a:rPr lang="es-MX" sz="4000" b="1" dirty="0"/>
            </a:br>
            <a:r>
              <a:rPr lang="es-MX" sz="4000" b="1" dirty="0" smtClean="0"/>
              <a:t/>
            </a:r>
            <a:br>
              <a:rPr lang="es-MX" sz="4000" b="1" dirty="0" smtClean="0"/>
            </a:br>
            <a:r>
              <a:rPr lang="es-MX" sz="4000" b="1" dirty="0"/>
              <a:t/>
            </a:r>
            <a:br>
              <a:rPr lang="es-MX" sz="4000" b="1" dirty="0"/>
            </a:br>
            <a:r>
              <a:rPr lang="es-MX" sz="4000" b="1" dirty="0" smtClean="0"/>
              <a:t/>
            </a:r>
            <a:br>
              <a:rPr lang="es-MX" sz="4000" b="1" dirty="0" smtClean="0"/>
            </a:br>
            <a:r>
              <a:rPr lang="es-MX" sz="4000" b="1" dirty="0"/>
              <a:t>S</a:t>
            </a:r>
            <a:r>
              <a:rPr lang="es-MX" sz="4000" b="1" dirty="0" smtClean="0"/>
              <a:t>ervicios Municipales</a:t>
            </a:r>
            <a:br>
              <a:rPr lang="es-MX" sz="4000" b="1" dirty="0" smtClean="0"/>
            </a:br>
            <a:r>
              <a:rPr lang="es-MX" sz="4000" b="1" dirty="0" smtClean="0"/>
              <a:t>  Octubre 2022</a:t>
            </a:r>
            <a:endParaRPr lang="es-MX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En el mes de Octubre se Gestiono el apoyo de envió de Pipas a diferentes Planteles de nivel  Primaria. </a:t>
            </a:r>
          </a:p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MX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Primaria </a:t>
            </a: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  22 de Diciembre (Fraccionamiento Las Lilas)                 </a:t>
            </a: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  Reino de Holanda (Colonia Santa Rosa)</a:t>
            </a: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  Emiliano Zapata (Villas de Guadalupe)</a:t>
            </a:r>
          </a:p>
          <a:p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</a:t>
            </a:r>
            <a:endParaRPr lang="es-MX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/>
            </a:r>
            <a:br>
              <a:rPr lang="es-MX" sz="3600" b="1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s-MX" sz="4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Servicios Municipales</a:t>
            </a:r>
            <a:br>
              <a:rPr lang="es-MX" sz="4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</a:br>
            <a:r>
              <a:rPr lang="es-MX" sz="4000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  Octubre 2022</a:t>
            </a:r>
            <a:endParaRPr lang="es-MX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E48312"/>
              </a:buClr>
            </a:pPr>
            <a:r>
              <a:rPr lang="es-MX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mes de Octubre se </a:t>
            </a: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Gestionaron diversos tipos de </a:t>
            </a:r>
            <a:r>
              <a:rPr lang="es-MX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apoyo </a:t>
            </a: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diferentes Planteles de nivel </a:t>
            </a: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Preescolar y Primaria.</a:t>
            </a:r>
          </a:p>
          <a:p>
            <a:pPr marL="0" lvl="0" indent="0">
              <a:buClr>
                <a:srgbClr val="E48312"/>
              </a:buClr>
              <a:buNone/>
            </a:pPr>
            <a:r>
              <a:rPr lang="es-MX" sz="24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Preescolar                                                   Primaria</a:t>
            </a:r>
          </a:p>
          <a:p>
            <a:pPr marL="0" lvl="0" indent="0">
              <a:buClr>
                <a:srgbClr val="E48312"/>
              </a:buClr>
              <a:buNone/>
            </a:pP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Emiliano Zapata (Toldo)                      Lázaro Cárdenas del Rio ( Recolección de basura)</a:t>
            </a:r>
          </a:p>
          <a:p>
            <a:pPr marL="0" lvl="0" indent="0">
              <a:buClr>
                <a:srgbClr val="E48312"/>
              </a:buClr>
              <a:buNone/>
            </a:pP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Vasconcelos (Toldo)</a:t>
            </a:r>
          </a:p>
          <a:p>
            <a:pPr marL="0" lvl="0" indent="0">
              <a:buClr>
                <a:srgbClr val="E48312"/>
              </a:buClr>
              <a:buNone/>
            </a:pP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Narciso Mendoza (Poda de maleza)</a:t>
            </a:r>
          </a:p>
          <a:p>
            <a:pPr marL="0" lvl="0" indent="0">
              <a:buClr>
                <a:srgbClr val="E48312"/>
              </a:buClr>
              <a:buNone/>
            </a:pP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 Gonzalo Franco (Recolección de ramas)</a:t>
            </a:r>
          </a:p>
          <a:p>
            <a:pPr marL="0" lvl="0" indent="0">
              <a:buClr>
                <a:srgbClr val="E48312"/>
              </a:buClr>
              <a:buNone/>
            </a:pP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Estefanía Castañeda (Poda de árbol)</a:t>
            </a:r>
          </a:p>
          <a:p>
            <a:pPr marL="0" lvl="0" indent="0">
              <a:buClr>
                <a:srgbClr val="E48312"/>
              </a:buClr>
              <a:buNone/>
            </a:pPr>
            <a:r>
              <a:rPr lang="es-MX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Mariano Azuela (Fumigación) </a:t>
            </a:r>
          </a:p>
          <a:p>
            <a:pPr marL="0" lvl="0" indent="0">
              <a:buClr>
                <a:srgbClr val="E48312"/>
              </a:buClr>
              <a:buNone/>
            </a:pPr>
            <a:endParaRPr lang="es-MX" sz="24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E48312"/>
              </a:buClr>
            </a:pPr>
            <a:endParaRPr lang="es-MX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353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Dirección de Educación Municipal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52996" y="1820796"/>
            <a:ext cx="9002684" cy="4023360"/>
          </a:xfrm>
        </p:spPr>
        <p:txBody>
          <a:bodyPr/>
          <a:lstStyle/>
          <a:p>
            <a:endParaRPr lang="es-MX" dirty="0" smtClean="0"/>
          </a:p>
          <a:p>
            <a:r>
              <a:rPr lang="es-MX" dirty="0" smtClean="0"/>
              <a:t>Casa de la Cultura, Narciso Mendoza #18, Col. Centro, El Salto</a:t>
            </a:r>
          </a:p>
          <a:p>
            <a:endParaRPr lang="es-MX" dirty="0" smtClean="0"/>
          </a:p>
          <a:p>
            <a:r>
              <a:rPr lang="es-MX" dirty="0" smtClean="0"/>
              <a:t>(33) 32 84 14 40 Ext. 314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07" y="2069868"/>
            <a:ext cx="773603" cy="7736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96" y="3175979"/>
            <a:ext cx="376671" cy="3766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28571" r="12292"/>
          <a:stretch/>
        </p:blipFill>
        <p:spPr>
          <a:xfrm>
            <a:off x="6209607" y="2742159"/>
            <a:ext cx="2128058" cy="1605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t="23253" r="14041"/>
          <a:stretch/>
        </p:blipFill>
        <p:spPr>
          <a:xfrm>
            <a:off x="8412480" y="4283286"/>
            <a:ext cx="2246533" cy="1731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7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3905" y="328168"/>
            <a:ext cx="10058400" cy="1434132"/>
          </a:xfrm>
        </p:spPr>
        <p:txBody>
          <a:bodyPr>
            <a:normAutofit fontScale="90000"/>
          </a:bodyPr>
          <a:lstStyle/>
          <a:p>
            <a:r>
              <a:rPr lang="es-MX" sz="3600" b="1" dirty="0" smtClean="0"/>
              <a:t/>
            </a:r>
            <a:br>
              <a:rPr lang="es-MX" sz="3600" b="1" dirty="0" smtClean="0"/>
            </a:br>
            <a:r>
              <a:rPr lang="es-MX" sz="3600" b="1" dirty="0"/>
              <a:t>E</a:t>
            </a:r>
            <a:r>
              <a:rPr lang="es-MX" sz="3600" b="1" dirty="0" smtClean="0"/>
              <a:t>ntrega de RECREA</a:t>
            </a:r>
            <a:br>
              <a:rPr lang="es-MX" sz="3600" b="1" dirty="0" smtClean="0"/>
            </a:br>
            <a:r>
              <a:rPr lang="es-MX" sz="3600" b="1" dirty="0" smtClean="0"/>
              <a:t>3 de Octubre del 2022</a:t>
            </a:r>
            <a:endParaRPr lang="es-MX" sz="4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>
                <a:solidFill>
                  <a:srgbClr val="23282C"/>
                </a:solidFill>
                <a:latin typeface="-apple-system"/>
              </a:rPr>
              <a:t>Apoyo a la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Coordinación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con la entrega de RECREA en planteles de Parques del Triunfo e </a:t>
            </a:r>
            <a:r>
              <a:rPr lang="es-MX" dirty="0" err="1">
                <a:solidFill>
                  <a:srgbClr val="23282C"/>
                </a:solidFill>
                <a:latin typeface="-apple-system"/>
              </a:rPr>
              <a:t>Infonavit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 La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Mesa.</a:t>
            </a:r>
          </a:p>
          <a:p>
            <a:pPr algn="just"/>
            <a:endParaRPr lang="es-MX" dirty="0" smtClean="0">
              <a:solidFill>
                <a:srgbClr val="2328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blob:https://web.whatsapp.com/75bc097c-9983-4304-b1a9-12329f08377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523783"/>
            <a:ext cx="3630763" cy="2429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266" y="3148736"/>
            <a:ext cx="3001912" cy="22754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1" y="3711306"/>
            <a:ext cx="3479800" cy="23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dirty="0" smtClean="0"/>
              <a:t>Entrega de RECREA</a:t>
            </a:r>
            <a:br>
              <a:rPr lang="es-MX" sz="3600" b="1" dirty="0" smtClean="0"/>
            </a:br>
            <a:r>
              <a:rPr lang="es-MX" sz="3600" b="1" dirty="0" smtClean="0"/>
              <a:t>4 de Octubre del 2022</a:t>
            </a:r>
            <a:endParaRPr lang="es-MX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rgbClr val="23282C"/>
                </a:solidFill>
                <a:latin typeface="-apple-system"/>
              </a:rPr>
              <a:t>Apoyo a Coordinación para el armado de paquetes E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scolares.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256" y="3048645"/>
            <a:ext cx="3650084" cy="22523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016" y="2278926"/>
            <a:ext cx="2019470" cy="35901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826" y="2873275"/>
            <a:ext cx="3470789" cy="26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Reunión Ingeniero Peña </a:t>
            </a:r>
            <a:br>
              <a:rPr lang="es-MX" sz="3600" b="1" dirty="0" smtClean="0"/>
            </a:br>
            <a:r>
              <a:rPr lang="es-MX" sz="3600" b="1" dirty="0" smtClean="0"/>
              <a:t>5 de Octubre del 2022</a:t>
            </a:r>
            <a:endParaRPr lang="es-MX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rgbClr val="23282C"/>
                </a:solidFill>
                <a:latin typeface="-apple-system"/>
              </a:rPr>
              <a:t>Reunión con el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Ingeniero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Peña de la DRSE #03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Tlaquepaque,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para valoración del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Preescolar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Estefanía Castañeda ubicado en D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elegación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San José del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Quince.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Entrega de RECREA</a:t>
            </a:r>
            <a:br>
              <a:rPr lang="es-MX" sz="3600" b="1" dirty="0" smtClean="0"/>
            </a:br>
            <a:r>
              <a:rPr lang="es-MX" sz="3600" b="1" dirty="0" smtClean="0"/>
              <a:t>11 de Octubre del 2022</a:t>
            </a:r>
            <a:endParaRPr lang="es-MX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Clr>
                <a:srgbClr val="E48312"/>
              </a:buClr>
            </a:pPr>
            <a:r>
              <a:rPr lang="es-MX" dirty="0" smtClean="0">
                <a:solidFill>
                  <a:srgbClr val="23282C"/>
                </a:solidFill>
                <a:latin typeface="-apple-system"/>
              </a:rPr>
              <a:t>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Apoyo a la Coordinación con la entrega de RECREA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en Primaria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Reino de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Holanda.</a:t>
            </a:r>
          </a:p>
          <a:p>
            <a:pPr lvl="0" algn="just">
              <a:buClr>
                <a:srgbClr val="E48312"/>
              </a:buClr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458" y="2784813"/>
            <a:ext cx="4019960" cy="26837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847775"/>
            <a:ext cx="4069707" cy="26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Membrete Escolar</a:t>
            </a:r>
            <a:br>
              <a:rPr lang="es-MX" sz="3600" b="1" dirty="0" smtClean="0"/>
            </a:br>
            <a:r>
              <a:rPr lang="es-MX" sz="3600" b="1" dirty="0" smtClean="0"/>
              <a:t>14 de Octubre del 2022</a:t>
            </a:r>
            <a:endParaRPr lang="es-MX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1800" dirty="0">
                <a:solidFill>
                  <a:srgbClr val="23282C"/>
                </a:solidFill>
                <a:latin typeface="-apple-system"/>
              </a:rPr>
              <a:t>Membrete escolar en la escuela primaria Lázaro Cárdenas del Rio y José Palomar y Rueda en la colonia El Carmen, LAS PINTITAS.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blob:https://web.whatsapp.com/49042135-a93a-4327-97b7-c9d58bd2062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800" y="3022600"/>
            <a:ext cx="41910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Entrega Orquesta</a:t>
            </a:r>
            <a:br>
              <a:rPr lang="es-MX" sz="3600" b="1" dirty="0" smtClean="0"/>
            </a:br>
            <a:r>
              <a:rPr lang="es-MX" sz="3600" b="1" dirty="0" smtClean="0"/>
              <a:t>18 de Octubre del 2022</a:t>
            </a:r>
            <a:endParaRPr lang="es-MX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023360"/>
          </a:xfrm>
        </p:spPr>
        <p:txBody>
          <a:bodyPr/>
          <a:lstStyle/>
          <a:p>
            <a:pPr algn="just"/>
            <a:r>
              <a:rPr lang="es-MX" dirty="0">
                <a:solidFill>
                  <a:srgbClr val="23282C"/>
                </a:solidFill>
                <a:latin typeface="-apple-system"/>
              </a:rPr>
              <a:t>Entrega de los instrumentos para la orquesta escolar, visita del secretario de educación Jalisco Juan Carlos Flores Miramontes Escuela primaria Revolución en las Pintas, 99 instrumentos (violines, timbales, órganos, </a:t>
            </a:r>
            <a:r>
              <a:rPr lang="es-MX" dirty="0" err="1">
                <a:solidFill>
                  <a:srgbClr val="23282C"/>
                </a:solidFill>
                <a:latin typeface="-apple-system"/>
              </a:rPr>
              <a:t>violoncellos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).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31" y="2705100"/>
            <a:ext cx="3519355" cy="2349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3568677"/>
            <a:ext cx="3636399" cy="242763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133" y="3340100"/>
            <a:ext cx="2838312" cy="18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5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Entrega de Mobiliario</a:t>
            </a:r>
            <a:br>
              <a:rPr lang="es-MX" sz="3600" b="1" dirty="0" smtClean="0"/>
            </a:br>
            <a:r>
              <a:rPr lang="es-MX" sz="3600" b="1" dirty="0" smtClean="0"/>
              <a:t>19 de Octubre del 2022</a:t>
            </a:r>
            <a:endParaRPr lang="es-MX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buClr>
                <a:srgbClr val="E48312"/>
              </a:buClr>
              <a:buNone/>
            </a:pPr>
            <a:r>
              <a:rPr lang="es-MX" dirty="0">
                <a:solidFill>
                  <a:srgbClr val="23282C"/>
                </a:solidFill>
                <a:latin typeface="-apple-system"/>
              </a:rPr>
              <a:t>Entrega de mobiliario para el P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reescolar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Mariano Azuela (se entregaron 5 </a:t>
            </a:r>
            <a:r>
              <a:rPr lang="es-MX" dirty="0" err="1">
                <a:solidFill>
                  <a:srgbClr val="23282C"/>
                </a:solidFill>
                <a:latin typeface="-apple-system"/>
              </a:rPr>
              <a:t>lockers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, 2 escritorios para docente, 4 sillas para docente y 30 sillas para alumno). Así como 6 </a:t>
            </a:r>
            <a:r>
              <a:rPr lang="es-MX" dirty="0" err="1">
                <a:solidFill>
                  <a:srgbClr val="23282C"/>
                </a:solidFill>
                <a:latin typeface="-apple-system"/>
              </a:rPr>
              <a:t>lockers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 para la escuela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Primaria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Benito Juárez ubicada en la Ex Hacienda del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Castillo.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03" y="2835377"/>
            <a:ext cx="3333038" cy="22251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515" y="3657600"/>
            <a:ext cx="3312634" cy="2211494"/>
          </a:xfrm>
          <a:prstGeom prst="rect">
            <a:avLst/>
          </a:prstGeom>
        </p:spPr>
      </p:pic>
      <p:sp>
        <p:nvSpPr>
          <p:cNvPr id="9" name="AutoShape 2" descr="blob:https://web.whatsapp.com/35bd8258-eeaf-4ef2-8db5-1a1400a9925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323" y="2882756"/>
            <a:ext cx="3191099" cy="213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0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Reunión </a:t>
            </a:r>
            <a:r>
              <a:rPr lang="es-MX" sz="3600" b="1" dirty="0"/>
              <a:t>P</a:t>
            </a:r>
            <a:r>
              <a:rPr lang="es-MX" sz="3600" b="1" dirty="0" smtClean="0"/>
              <a:t>rofesiones Estado</a:t>
            </a:r>
            <a:br>
              <a:rPr lang="es-MX" sz="3600" b="1" dirty="0" smtClean="0"/>
            </a:br>
            <a:r>
              <a:rPr lang="es-MX" sz="3600" b="1" dirty="0" smtClean="0"/>
              <a:t>25 de Octubre del 2022</a:t>
            </a:r>
            <a:endParaRPr lang="es-MX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dirty="0">
                <a:solidFill>
                  <a:srgbClr val="23282C"/>
                </a:solidFill>
                <a:latin typeface="-apple-system"/>
              </a:rPr>
              <a:t>Reunión con el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Director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de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Profesiones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del Estado. Mtro. Martín </a:t>
            </a:r>
            <a:r>
              <a:rPr lang="es-MX" dirty="0" err="1">
                <a:solidFill>
                  <a:srgbClr val="23282C"/>
                </a:solidFill>
                <a:latin typeface="-apple-system"/>
              </a:rPr>
              <a:t>Almadez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, para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Gestión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con los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Docentes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del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Municipio (obtener </a:t>
            </a:r>
            <a:r>
              <a:rPr lang="es-MX" dirty="0">
                <a:solidFill>
                  <a:srgbClr val="23282C"/>
                </a:solidFill>
                <a:latin typeface="-apple-system"/>
              </a:rPr>
              <a:t>su cedula </a:t>
            </a:r>
            <a:r>
              <a:rPr lang="es-MX" dirty="0" smtClean="0">
                <a:solidFill>
                  <a:srgbClr val="23282C"/>
                </a:solidFill>
                <a:latin typeface="-apple-system"/>
              </a:rPr>
              <a:t>profesional).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914</TotalTime>
  <Words>396</Words>
  <Application>Microsoft Office PowerPoint</Application>
  <PresentationFormat>Panorámica</PresentationFormat>
  <Paragraphs>50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-apple-system</vt:lpstr>
      <vt:lpstr>Arial</vt:lpstr>
      <vt:lpstr>Calibri</vt:lpstr>
      <vt:lpstr>Calibri Light</vt:lpstr>
      <vt:lpstr>Retrospección</vt:lpstr>
      <vt:lpstr>Presentación de PowerPoint</vt:lpstr>
      <vt:lpstr> Entrega de RECREA 3 de Octubre del 2022</vt:lpstr>
      <vt:lpstr>Entrega de RECREA 4 de Octubre del 2022</vt:lpstr>
      <vt:lpstr>Reunión Ingeniero Peña  5 de Octubre del 2022</vt:lpstr>
      <vt:lpstr>Entrega de RECREA 11 de Octubre del 2022</vt:lpstr>
      <vt:lpstr>Membrete Escolar 14 de Octubre del 2022</vt:lpstr>
      <vt:lpstr>Entrega Orquesta 18 de Octubre del 2022</vt:lpstr>
      <vt:lpstr>Entrega de Mobiliario 19 de Octubre del 2022</vt:lpstr>
      <vt:lpstr>Reunión Profesiones Estado 25 de Octubre del 2022</vt:lpstr>
      <vt:lpstr>Propuesta Desfiles 20 de Noviembre 26 de Octubre del 2022</vt:lpstr>
      <vt:lpstr>     Servicios Municipales   Octubre 2022</vt:lpstr>
      <vt:lpstr>     Servicios Municipales   Octubre 2022</vt:lpstr>
      <vt:lpstr>Dirección de Educación Municipal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Educacion</cp:lastModifiedBy>
  <cp:revision>117</cp:revision>
  <dcterms:created xsi:type="dcterms:W3CDTF">2022-07-05T20:39:21Z</dcterms:created>
  <dcterms:modified xsi:type="dcterms:W3CDTF">2022-11-04T18:50:48Z</dcterms:modified>
</cp:coreProperties>
</file>