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Libre Baskerville"/>
      <p:regular r:id="rId15"/>
      <p:bold r:id="rId16"/>
      <p:italic r:id="rId17"/>
    </p:embeddedFont>
    <p:embeddedFont>
      <p:font typeface="Quintessential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9" roundtripDataSignature="AMtx7mivU89zLL88P0Ga7TYc3jzElDad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LibreBaskerville-regular.fntdata"/><Relationship Id="rId14" Type="http://schemas.openxmlformats.org/officeDocument/2006/relationships/slide" Target="slides/slide10.xml"/><Relationship Id="rId17" Type="http://schemas.openxmlformats.org/officeDocument/2006/relationships/font" Target="fonts/LibreBaskerville-italic.fntdata"/><Relationship Id="rId16" Type="http://schemas.openxmlformats.org/officeDocument/2006/relationships/font" Target="fonts/LibreBaskerville-bold.fntdata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font" Target="fonts/Quintessential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2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" name="Google Shape;19;p1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cxnSp>
        <p:nvCxnSpPr>
          <p:cNvPr id="22" name="Google Shape;22;p1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showMasterSp="0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2"/>
          <p:cNvSpPr txBox="1"/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showMasterSp="0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13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1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showMasterSp="0" type="secHead">
  <p:cSld name="SECTION_HEADER"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1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15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1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cxnSp>
        <p:nvCxnSpPr>
          <p:cNvPr id="43" name="Google Shape;43;p15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17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17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showMasterSp="0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9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9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9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1" name="Google Shape;71;p19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showMasterSp="0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0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20"/>
          <p:cNvSpPr txBox="1"/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8" name="Google Shape;78;p20"/>
          <p:cNvPicPr preferRelativeResize="0"/>
          <p:nvPr>
            <p:ph idx="2" type="pic"/>
          </p:nvPr>
        </p:nvPicPr>
        <p:blipFill/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79" name="Google Shape;79;p20"/>
          <p:cNvSpPr txBox="1"/>
          <p:nvPr>
            <p:ph idx="1" type="body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0" name="Google Shape;80;p2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1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1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11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cxnSp>
        <p:nvCxnSpPr>
          <p:cNvPr id="13" name="Google Shape;13;p11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39.png"/><Relationship Id="rId7" Type="http://schemas.openxmlformats.org/officeDocument/2006/relationships/image" Target="../media/image36.png"/><Relationship Id="rId8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15.png"/><Relationship Id="rId7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43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Relationship Id="rId7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Relationship Id="rId6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35.png"/><Relationship Id="rId5" Type="http://schemas.openxmlformats.org/officeDocument/2006/relationships/image" Target="../media/image34.png"/><Relationship Id="rId6" Type="http://schemas.openxmlformats.org/officeDocument/2006/relationships/image" Target="../media/image40.png"/><Relationship Id="rId7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1315" y="306782"/>
            <a:ext cx="1586755" cy="158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4">
            <a:alphaModFix/>
          </a:blip>
          <a:srcRect b="26103" l="33369" r="32199" t="52299"/>
          <a:stretch/>
        </p:blipFill>
        <p:spPr>
          <a:xfrm>
            <a:off x="8181047" y="646648"/>
            <a:ext cx="3075499" cy="108504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/>
          <p:nvPr/>
        </p:nvSpPr>
        <p:spPr>
          <a:xfrm>
            <a:off x="2403335" y="3584773"/>
            <a:ext cx="78007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s-MX" sz="32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Informe de actividades del mes de septiembre  </a:t>
            </a:r>
            <a:endParaRPr i="1" sz="32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3358195" y="4604368"/>
            <a:ext cx="570488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320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Participación Ciudadana </a:t>
            </a:r>
            <a:endParaRPr b="1" i="1" sz="320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710" y="760922"/>
            <a:ext cx="3462828" cy="122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6906" y="604879"/>
            <a:ext cx="3884177" cy="291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0"/>
          <p:cNvPicPr preferRelativeResize="0"/>
          <p:nvPr/>
        </p:nvPicPr>
        <p:blipFill rotWithShape="1">
          <a:blip r:embed="rId5">
            <a:alphaModFix/>
          </a:blip>
          <a:srcRect b="22530" l="0" r="14923" t="0"/>
          <a:stretch/>
        </p:blipFill>
        <p:spPr>
          <a:xfrm rot="2109311">
            <a:off x="613975" y="2989036"/>
            <a:ext cx="2376623" cy="2885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0"/>
          <p:cNvPicPr preferRelativeResize="0"/>
          <p:nvPr/>
        </p:nvPicPr>
        <p:blipFill rotWithShape="1">
          <a:blip r:embed="rId6">
            <a:alphaModFix/>
          </a:blip>
          <a:srcRect b="17386" l="14121" r="0" t="0"/>
          <a:stretch/>
        </p:blipFill>
        <p:spPr>
          <a:xfrm rot="-2862270">
            <a:off x="9961875" y="4067650"/>
            <a:ext cx="2148745" cy="149861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/>
          <p:cNvSpPr txBox="1"/>
          <p:nvPr/>
        </p:nvSpPr>
        <p:spPr>
          <a:xfrm>
            <a:off x="3671939" y="1617585"/>
            <a:ext cx="3902099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dirección de Participación Ciudadana estuvo presente en los desfiles que se llevaron acabo en el municipio.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16. Septiembre – cabecera municipal.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de septiembre - las pintitas.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de septiembre- San José de el Castillo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de septiembre – Las pintas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de septiembre – San José de El Verde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0"/>
          <p:cNvPicPr preferRelativeResize="0"/>
          <p:nvPr/>
        </p:nvPicPr>
        <p:blipFill rotWithShape="1">
          <a:blip r:embed="rId7">
            <a:alphaModFix/>
          </a:blip>
          <a:srcRect b="23759" l="0" r="0" t="14150"/>
          <a:stretch/>
        </p:blipFill>
        <p:spPr>
          <a:xfrm>
            <a:off x="7062254" y="4988618"/>
            <a:ext cx="3049625" cy="1262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82503" y="3571786"/>
            <a:ext cx="2209125" cy="1363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262" y="461517"/>
            <a:ext cx="3462828" cy="122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5930" y="3596232"/>
            <a:ext cx="3665355" cy="240400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1521302" y="1760036"/>
            <a:ext cx="466101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Durante el mes de septiembre, fuimos invitados al 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Evento Oaxaca y La Guelaguetza,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parte de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dirección de Promoción Económica,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25930" y="461517"/>
            <a:ext cx="3665355" cy="240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78283" y="3596233"/>
            <a:ext cx="3665355" cy="2404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090" y="445333"/>
            <a:ext cx="3462828" cy="12254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1165253" y="1764064"/>
            <a:ext cx="1000984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dirección de Participación Ciudadana se dio a la tarea en conjunto de la SIOP a socializar el mercado Municipal y la calle andador Gertrudis mas conocida como 900, esto en cabecera. También  estuvimos en la Av. Las torres en la delegación de Las Pintas, para platicarles sobre las obras a realizar en los puntos ya antes mencionados.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 b="21311" l="0" r="0" t="0"/>
          <a:stretch/>
        </p:blipFill>
        <p:spPr>
          <a:xfrm>
            <a:off x="8925513" y="3575402"/>
            <a:ext cx="2041891" cy="2550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 b="0" l="0" r="0" t="40811"/>
          <a:stretch/>
        </p:blipFill>
        <p:spPr>
          <a:xfrm>
            <a:off x="1165253" y="3575403"/>
            <a:ext cx="3787072" cy="2550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23397" y="3575402"/>
            <a:ext cx="2206797" cy="2550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/>
          <p:cNvPicPr preferRelativeResize="0"/>
          <p:nvPr/>
        </p:nvPicPr>
        <p:blipFill rotWithShape="1">
          <a:blip r:embed="rId3">
            <a:alphaModFix/>
          </a:blip>
          <a:srcRect b="26103" l="33369" r="32199" t="52299"/>
          <a:stretch/>
        </p:blipFill>
        <p:spPr>
          <a:xfrm>
            <a:off x="623087" y="590719"/>
            <a:ext cx="3463392" cy="1221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1703374" y="2350165"/>
            <a:ext cx="51384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día 9 de septiembre estuvimos presentes en el </a:t>
            </a:r>
            <a:r>
              <a:rPr b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4to Informe de Gobierno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recibiendo a los invitados.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4"/>
          <p:cNvPicPr preferRelativeResize="0"/>
          <p:nvPr/>
        </p:nvPicPr>
        <p:blipFill rotWithShape="1">
          <a:blip r:embed="rId4">
            <a:alphaModFix/>
          </a:blip>
          <a:srcRect b="0" l="0" r="19983" t="0"/>
          <a:stretch/>
        </p:blipFill>
        <p:spPr>
          <a:xfrm>
            <a:off x="7574148" y="4117511"/>
            <a:ext cx="3568584" cy="201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5">
            <a:alphaModFix/>
          </a:blip>
          <a:srcRect b="247" l="13442" r="14128" t="31871"/>
          <a:stretch/>
        </p:blipFill>
        <p:spPr>
          <a:xfrm>
            <a:off x="4207858" y="4101547"/>
            <a:ext cx="3083066" cy="202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3087" y="4180377"/>
            <a:ext cx="3180168" cy="194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74148" y="1201668"/>
            <a:ext cx="3568584" cy="246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618" y="501977"/>
            <a:ext cx="3462828" cy="122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8018" y="404873"/>
            <a:ext cx="2983262" cy="298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5">
            <a:alphaModFix/>
          </a:blip>
          <a:srcRect b="0" l="0" r="0" t="20223"/>
          <a:stretch/>
        </p:blipFill>
        <p:spPr>
          <a:xfrm>
            <a:off x="674618" y="3552403"/>
            <a:ext cx="2490829" cy="264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78152" y="3552403"/>
            <a:ext cx="3259001" cy="264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09183" y="3552403"/>
            <a:ext cx="3965098" cy="264946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>
            <a:off x="1294361" y="1727379"/>
            <a:ext cx="6781856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día 15 de septiembre  se llevo a cabo la celebración de el día </a:t>
            </a:r>
            <a:r>
              <a:rPr b="1" lang="es-MX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Internacional de la Democracia y la Paz</a:t>
            </a:r>
            <a:r>
              <a:rPr lang="es-MX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La Dirección de Participación Ciudadana de El Salto en conjunto del IEPC Jalisco (Instituto Electoral de Participación Ciudadana) llevaron a cabo el evento de "DEMO FEST" en la plaza principal de El Salto donde las y los ciudadanos participaron en las diferentes actividades que se realizaron. Fue una participación abierta para niños y adultos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182" y="590989"/>
            <a:ext cx="3462828" cy="122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184774" y="2618097"/>
            <a:ext cx="2629423" cy="4352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5">
            <a:alphaModFix/>
          </a:blip>
          <a:srcRect b="0" l="0" r="0" t="17177"/>
          <a:stretch/>
        </p:blipFill>
        <p:spPr>
          <a:xfrm>
            <a:off x="715077" y="3479576"/>
            <a:ext cx="2246607" cy="262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6">
            <a:alphaModFix/>
          </a:blip>
          <a:srcRect b="0" l="28621" r="0" t="0"/>
          <a:stretch/>
        </p:blipFill>
        <p:spPr>
          <a:xfrm>
            <a:off x="3414838" y="3479576"/>
            <a:ext cx="3269183" cy="262942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5276007" y="385230"/>
            <a:ext cx="47661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pasado 23 de septiembre, la dirección de Participación Ciudadana, junto con personal de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comisaría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vialidad y el director de educación, asistieron a una mesa de trabajo en el fraccionamiento Albereda residencial, para checar temas con la ciudadanía acerca de las viviendas en conjunto de la constructora de dicho lugar, para darle seguimiento y continuidad a los temas que ya se habían mencionado anteriormente.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 b="12233" l="16123" r="13212" t="26035"/>
          <a:stretch/>
        </p:blipFill>
        <p:spPr>
          <a:xfrm>
            <a:off x="359884" y="3568588"/>
            <a:ext cx="3865718" cy="253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4">
            <a:alphaModFix/>
          </a:blip>
          <a:srcRect b="13228" l="10740" r="7198" t="26693"/>
          <a:stretch/>
        </p:blipFill>
        <p:spPr>
          <a:xfrm>
            <a:off x="6675929" y="3568588"/>
            <a:ext cx="4555816" cy="250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844" y="461517"/>
            <a:ext cx="3462828" cy="122540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 txBox="1"/>
          <p:nvPr/>
        </p:nvSpPr>
        <p:spPr>
          <a:xfrm>
            <a:off x="1718208" y="1764064"/>
            <a:ext cx="822690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día 23 de septiembre tuvimos la invitación a el Proyecto </a:t>
            </a:r>
            <a:r>
              <a:rPr b="1" i="1"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“cultura de la denuncia y mecanismos de protección para casos de discriminación a personas con discapacidad” 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estuvimos presentes en el Cecyte, con un horario de 12:00hrs a 14:00hrs.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383" y="3155896"/>
            <a:ext cx="3695940" cy="246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9028" y="3155896"/>
            <a:ext cx="3674424" cy="245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6200" y="210664"/>
            <a:ext cx="3462828" cy="122540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 txBox="1"/>
          <p:nvPr/>
        </p:nvSpPr>
        <p:spPr>
          <a:xfrm>
            <a:off x="1691235" y="1436066"/>
            <a:ext cx="860992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pasado 23 de septiembre, el director y compañeros asistieron al arranque de obra en Av. Las torres, acompañando a nuestro presidente Municipal a dar el banderazo con la ciudadanía.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8"/>
          <p:cNvPicPr preferRelativeResize="0"/>
          <p:nvPr/>
        </p:nvPicPr>
        <p:blipFill rotWithShape="1">
          <a:blip r:embed="rId6">
            <a:alphaModFix/>
          </a:blip>
          <a:srcRect b="3776" l="10922" r="8768" t="-3776"/>
          <a:stretch/>
        </p:blipFill>
        <p:spPr>
          <a:xfrm>
            <a:off x="561329" y="2661468"/>
            <a:ext cx="2691669" cy="3224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606" y="422426"/>
            <a:ext cx="3462828" cy="122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4605" y="2937407"/>
            <a:ext cx="4108056" cy="308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9"/>
          <p:cNvPicPr preferRelativeResize="0"/>
          <p:nvPr/>
        </p:nvPicPr>
        <p:blipFill rotWithShape="1">
          <a:blip r:embed="rId5">
            <a:alphaModFix/>
          </a:blip>
          <a:srcRect b="0" l="0" r="0" t="28114"/>
          <a:stretch/>
        </p:blipFill>
        <p:spPr>
          <a:xfrm>
            <a:off x="9451498" y="673162"/>
            <a:ext cx="2033798" cy="194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82878" y="4058156"/>
            <a:ext cx="2613724" cy="196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9"/>
          <p:cNvPicPr preferRelativeResize="0"/>
          <p:nvPr/>
        </p:nvPicPr>
        <p:blipFill rotWithShape="1">
          <a:blip r:embed="rId7">
            <a:alphaModFix/>
          </a:blip>
          <a:srcRect b="12066" l="0" r="0" t="0"/>
          <a:stretch/>
        </p:blipFill>
        <p:spPr>
          <a:xfrm flipH="1">
            <a:off x="6764585" y="729920"/>
            <a:ext cx="1845693" cy="189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9"/>
          <p:cNvSpPr txBox="1"/>
          <p:nvPr/>
        </p:nvSpPr>
        <p:spPr>
          <a:xfrm>
            <a:off x="1309695" y="1901629"/>
            <a:ext cx="461366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día 27 de septiembre, estuvimos presentes en el fraccionamiento la Azucena, con diferentes áreas como; Medio ambiente, mano con mano, Cecyte y la empresa vestolit. En la cual se hizo una limpieza y reforestación.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trospección">
  <a:themeElements>
    <a:clrScheme name="Retrospección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2022-09-28T14:23:13Z</dcterms:created>
  <dc:creator>admin</dc:creator>
</cp:coreProperties>
</file>