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60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5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57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6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40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31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32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52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3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6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BD7-578D-4BC2-A0FD-478080424291}" type="datetimeFigureOut">
              <a:rPr lang="es-MX" smtClean="0"/>
              <a:t>04/07/2022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AA3B-FD1F-4DEE-90D4-80B368598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4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8460" y="3133969"/>
            <a:ext cx="9144000" cy="851877"/>
          </a:xfrm>
        </p:spPr>
        <p:txBody>
          <a:bodyPr>
            <a:normAutofit/>
          </a:bodyPr>
          <a:lstStyle/>
          <a:p>
            <a:r>
              <a:rPr lang="es-MX" sz="4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Informe de actividades del mes de Junio</a:t>
            </a:r>
            <a:endParaRPr lang="es-MX" sz="4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7" y="1293463"/>
            <a:ext cx="4556029" cy="1184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4" y="1189554"/>
            <a:ext cx="3526246" cy="13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169" y="2092324"/>
            <a:ext cx="10515600" cy="1325563"/>
          </a:xfrm>
        </p:spPr>
        <p:txBody>
          <a:bodyPr/>
          <a:lstStyle/>
          <a:p>
            <a:pPr algn="ctr"/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Foros de Participación Ciudadana para el Programa Estatal de Cultura de Paz</a:t>
            </a: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9" y="682403"/>
            <a:ext cx="3407508" cy="1017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55" y="3582010"/>
            <a:ext cx="3446584" cy="237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9" y="3598922"/>
            <a:ext cx="3201755" cy="240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8"/>
          <a:stretch/>
        </p:blipFill>
        <p:spPr>
          <a:xfrm>
            <a:off x="7299570" y="3582010"/>
            <a:ext cx="3540369" cy="237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8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48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el mes de junio se llevaron acabo Asambleas con los Consejos Sociales de Participación Ciudadana para dar a conocer, el mecanismo del Plebiscito, los diferentes apoyos con los que cuenta el Gobierno Municipal por medio de la Dirección de Programas Sociales en las siguientes zonas: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850"/>
            <a:ext cx="3905738" cy="95068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378221"/>
              </p:ext>
            </p:extLst>
          </p:nvPr>
        </p:nvGraphicFramePr>
        <p:xfrm>
          <a:off x="838200" y="3059741"/>
          <a:ext cx="3514969" cy="329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57186">
                  <a:extLst>
                    <a:ext uri="{9D8B030D-6E8A-4147-A177-3AD203B41FA5}">
                      <a16:colId xmlns:a16="http://schemas.microsoft.com/office/drawing/2014/main" val="3237755602"/>
                    </a:ext>
                  </a:extLst>
                </a:gridCol>
                <a:gridCol w="2657783">
                  <a:extLst>
                    <a:ext uri="{9D8B030D-6E8A-4147-A177-3AD203B41FA5}">
                      <a16:colId xmlns:a16="http://schemas.microsoft.com/office/drawing/2014/main" val="1145465896"/>
                    </a:ext>
                  </a:extLst>
                </a:gridCol>
              </a:tblGrid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Zona: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Lugar:</a:t>
                      </a:r>
                      <a:r>
                        <a:rPr lang="es-MX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5652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24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Parques</a:t>
                      </a:r>
                      <a:r>
                        <a:rPr lang="es-MX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del triunfo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2812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Infonavit la mesa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2005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40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Pintitas 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85710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41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Pintitas 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12172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44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</a:t>
                      </a:r>
                      <a:r>
                        <a:rPr lang="es-MX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José del Castillo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33818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45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Infonavit del Castillo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445104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46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San</a:t>
                      </a:r>
                      <a:r>
                        <a:rPr lang="es-MX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José del Castillo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88809"/>
                  </a:ext>
                </a:extLst>
              </a:tr>
              <a:tr h="329983"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48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 Hacienda</a:t>
                      </a:r>
                      <a:r>
                        <a:rPr lang="es-MX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del Castillo</a:t>
                      </a:r>
                      <a:endParaRPr lang="es-MX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12436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2" y="3059741"/>
            <a:ext cx="1603518" cy="157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09" y="3125344"/>
            <a:ext cx="1549077" cy="162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1" y="4746016"/>
            <a:ext cx="1603519" cy="163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28" y="3351249"/>
            <a:ext cx="2068145" cy="231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92" y="4771291"/>
            <a:ext cx="1666309" cy="173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6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514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personal de esta dependencia en con junto de las dependencias de Medio Ambiente y Programas Sociales realizaron reforestación en los siguientes puntos</a:t>
            </a:r>
            <a:r>
              <a:rPr lang="es-MX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s-MX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Fraccionamiento </a:t>
            </a:r>
            <a:r>
              <a:rPr lang="es-MX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Albereda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Fraccionamiento las Lilas </a:t>
            </a:r>
          </a:p>
          <a:p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Colonia Minerales</a:t>
            </a:r>
          </a:p>
          <a:p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 José del Quince </a:t>
            </a:r>
          </a:p>
          <a:p>
            <a:r>
              <a:rPr lang="es-MX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Cabecera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unicipal</a:t>
            </a: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0087"/>
            <a:ext cx="3712063" cy="11087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-3726" r="7861" b="10892"/>
          <a:stretch/>
        </p:blipFill>
        <p:spPr>
          <a:xfrm>
            <a:off x="9788033" y="2711853"/>
            <a:ext cx="1565767" cy="143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6" y="2711854"/>
            <a:ext cx="1593236" cy="143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68" y="4200726"/>
            <a:ext cx="1769965" cy="141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91" y="2711853"/>
            <a:ext cx="2925103" cy="297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2" descr="blob:https://web.whatsapp.com/4f06e981-0124-42de-8238-a8721856706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19110" r="12959" b="11635"/>
          <a:stretch/>
        </p:blipFill>
        <p:spPr>
          <a:xfrm>
            <a:off x="9790012" y="4200725"/>
            <a:ext cx="1631462" cy="141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7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Sondeo para detección inmuebles con riesgo de daño estructural: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739"/>
            <a:ext cx="3554046" cy="10182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b="22286"/>
          <a:stretch/>
        </p:blipFill>
        <p:spPr>
          <a:xfrm>
            <a:off x="986455" y="3209131"/>
            <a:ext cx="1684855" cy="27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7803" r="29163" b="34580"/>
          <a:stretch/>
        </p:blipFill>
        <p:spPr>
          <a:xfrm>
            <a:off x="2937962" y="2294729"/>
            <a:ext cx="1883508" cy="272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7" b="20930"/>
          <a:stretch/>
        </p:blipFill>
        <p:spPr>
          <a:xfrm>
            <a:off x="5088123" y="3209131"/>
            <a:ext cx="1785643" cy="301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05" y="2352281"/>
            <a:ext cx="1776935" cy="261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79" y="3417339"/>
            <a:ext cx="1918429" cy="280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3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077" y="1524000"/>
            <a:ext cx="9144000" cy="1797874"/>
          </a:xfrm>
        </p:spPr>
        <p:txBody>
          <a:bodyPr>
            <a:normAutofit/>
          </a:bodyPr>
          <a:lstStyle/>
          <a:p>
            <a:r>
              <a:rPr lang="es-MX" sz="4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Atención de peticiones de los Consejos Sociales </a:t>
            </a:r>
            <a:endParaRPr lang="es-MX" sz="4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9446" y="3453546"/>
            <a:ext cx="9980246" cy="1655762"/>
          </a:xfrm>
        </p:spPr>
        <p:txBody>
          <a:bodyPr/>
          <a:lstStyle/>
          <a:p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atendió petición del Consejo Social de Participación Ciudadana zona: #46  Delegación de Las Pintitas </a:t>
            </a: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9" y="674588"/>
            <a:ext cx="3407508" cy="1017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63" y="4171286"/>
            <a:ext cx="1906951" cy="25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4" y="4171286"/>
            <a:ext cx="1906951" cy="25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4200594"/>
            <a:ext cx="1906951" cy="25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121" y="4200594"/>
            <a:ext cx="1820988" cy="25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97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803" y="21372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Instalación de 6 (seis) comités de obra publica</a:t>
            </a:r>
            <a:b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las delegaciones de San José del Castillo, San José del Verde, Las Pintitas </a:t>
            </a: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9" y="674588"/>
            <a:ext cx="3407508" cy="1017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1" y="3602893"/>
            <a:ext cx="2347682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08" y="3651737"/>
            <a:ext cx="2248303" cy="173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93" y="4106011"/>
            <a:ext cx="2454030" cy="23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3954" r="10880" b="12843"/>
          <a:stretch/>
        </p:blipFill>
        <p:spPr>
          <a:xfrm>
            <a:off x="3398687" y="4211516"/>
            <a:ext cx="2178339" cy="224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6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0046" y="2232026"/>
            <a:ext cx="9712569" cy="216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Reunión de trabajo con Sandra </a:t>
            </a:r>
            <a:r>
              <a:rPr lang="es-MX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Gamez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Zermeño de la Coordinación  de protección a la infancia del </a:t>
            </a:r>
            <a:r>
              <a:rPr lang="es-MX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Municipal.</a:t>
            </a:r>
          </a:p>
          <a:p>
            <a:pPr marL="0" indent="0" algn="ctr">
              <a:buNone/>
            </a:pP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Tema  implementar los Cursos de verano y talleres con los Consejos Sociales de Participación de Ciudadana </a:t>
            </a: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6" y="612387"/>
            <a:ext cx="3905738" cy="9506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22" y="133760"/>
            <a:ext cx="3888581" cy="14293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49" y="4029539"/>
            <a:ext cx="3540561" cy="18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354" y="22564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FORO) MECANISMO CIUDADANO DE PLANEACIÓN PARTICIPATIVA VALOR Y PROSPECTIVA 2022</a:t>
            </a:r>
            <a:b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0087"/>
            <a:ext cx="3712063" cy="11087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-4590" r="8973" b="5202"/>
          <a:stretch/>
        </p:blipFill>
        <p:spPr>
          <a:xfrm>
            <a:off x="4259384" y="3582011"/>
            <a:ext cx="3407508" cy="277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96" y="4549838"/>
            <a:ext cx="2655055" cy="199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77" y="4620002"/>
            <a:ext cx="2448170" cy="185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1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400" y="19985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Segunda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sesión del Consejo de Participación y Planeación para el Desarrollo </a:t>
            </a:r>
            <a:r>
              <a:rPr lang="es-MX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Municipal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El Salto ,Jalisco.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0087"/>
            <a:ext cx="3712063" cy="11087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42" y="4423509"/>
            <a:ext cx="2872344" cy="200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5" b="7505"/>
          <a:stretch/>
        </p:blipFill>
        <p:spPr>
          <a:xfrm>
            <a:off x="1117599" y="4867029"/>
            <a:ext cx="2690448" cy="178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81" y="3829539"/>
            <a:ext cx="2946401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5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221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Informe de actividades del mes de Junio</vt:lpstr>
      <vt:lpstr>Presentación de PowerPoint</vt:lpstr>
      <vt:lpstr>Presentación de PowerPoint</vt:lpstr>
      <vt:lpstr>Presentación de PowerPoint</vt:lpstr>
      <vt:lpstr>Atención de peticiones de los Consejos Sociales </vt:lpstr>
      <vt:lpstr>Instalación de 6 (seis) comités de obra publica en las delegaciones de San José del Castillo, San José del Verde, Las Pintitas </vt:lpstr>
      <vt:lpstr>Presentación de PowerPoint</vt:lpstr>
      <vt:lpstr> (FORO) MECANISMO CIUDADANO DE PLANEACIÓN PARTICIPATIVA VALOR Y PROSPECTIVA 2022 </vt:lpstr>
      <vt:lpstr>  Segunda sesión del Consejo de Participación y Planeación para el Desarrollo                                    Municipal de El Salto ,Jalisco.  </vt:lpstr>
      <vt:lpstr>Foros de Participación Ciudadana para el Programa Estatal de Cultura de Paz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actividades del mes de Junio</dc:title>
  <dc:creator>admin</dc:creator>
  <cp:lastModifiedBy>admin</cp:lastModifiedBy>
  <cp:revision>29</cp:revision>
  <cp:lastPrinted>2022-07-04T17:11:34Z</cp:lastPrinted>
  <dcterms:created xsi:type="dcterms:W3CDTF">2022-07-01T14:10:53Z</dcterms:created>
  <dcterms:modified xsi:type="dcterms:W3CDTF">2022-07-04T17:41:26Z</dcterms:modified>
</cp:coreProperties>
</file>