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59" r:id="rId8"/>
    <p:sldId id="277" r:id="rId9"/>
    <p:sldId id="278" r:id="rId10"/>
    <p:sldId id="260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65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7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6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DD4FF-F316-4631-924F-37FAACC3A6E3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287" y="482138"/>
            <a:ext cx="9429404" cy="5868785"/>
          </a:xfrm>
        </p:spPr>
        <p:txBody>
          <a:bodyPr/>
          <a:lstStyle/>
          <a:p>
            <a:endParaRPr lang="es-MX" dirty="0" smtClean="0"/>
          </a:p>
          <a:p>
            <a:pPr algn="ctr"/>
            <a:r>
              <a:rPr lang="es-MX" dirty="0" smtClean="0"/>
              <a:t>H. AYUNTAMIENTO CONSTITUCIONAL DE EL SALTO</a:t>
            </a:r>
          </a:p>
          <a:p>
            <a:pPr algn="ctr"/>
            <a:r>
              <a:rPr lang="es-MX" dirty="0" smtClean="0"/>
              <a:t>DIRECCION DE EDUCACION 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algn="ctr"/>
            <a:r>
              <a:rPr lang="es-MX" dirty="0" smtClean="0"/>
              <a:t>INFORME MENSUAL DE ACTIVIDADES agosto 2022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850212"/>
            <a:ext cx="1821243" cy="182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t="70802" r="14083" b="6328"/>
          <a:stretch/>
        </p:blipFill>
        <p:spPr>
          <a:xfrm>
            <a:off x="4189615" y="4765210"/>
            <a:ext cx="3133898" cy="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Reunión Coordinación</a:t>
            </a:r>
            <a:br>
              <a:rPr lang="es-MX" sz="3600" b="1" dirty="0" smtClean="0"/>
            </a:br>
            <a:r>
              <a:rPr lang="es-MX" sz="3600" b="1" dirty="0" smtClean="0"/>
              <a:t>17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Reunión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Direcciones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pertenecientes a la Coordinación de Combate a la Desigualdad. Promoción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61" y="3030078"/>
            <a:ext cx="3663110" cy="27473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69" y="2979237"/>
            <a:ext cx="4197262" cy="27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Reunión SAEM</a:t>
            </a:r>
            <a:br>
              <a:rPr lang="es-MX" sz="3600" b="1" dirty="0" smtClean="0"/>
            </a:br>
            <a:r>
              <a:rPr lang="es-MX" sz="3600" b="1" dirty="0" smtClean="0"/>
              <a:t>18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Virtual con SISTEMA DE ATENCIÓN EDUCATIVA MUNICIPAL (SAEM) DE LA SECRETARIA EDUCACION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JALISCO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86" y="2736123"/>
            <a:ext cx="3219188" cy="31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9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smtClean="0"/>
              <a:t>Propedéutico MEIPE</a:t>
            </a:r>
            <a:br>
              <a:rPr lang="es-MX" sz="4000" b="1" dirty="0" smtClean="0"/>
            </a:br>
            <a:r>
              <a:rPr lang="es-MX" sz="4000" b="1" dirty="0" smtClean="0"/>
              <a:t>20 DE Agosto 2022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Segunda sesión del propedéutico de la Maestría en Educación con Investigación en la Práctica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Educativa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43" y="2595440"/>
            <a:ext cx="2959274" cy="33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Reunión Secundaria #130</a:t>
            </a:r>
            <a:br>
              <a:rPr lang="es-MX" sz="3600" b="1" dirty="0" smtClean="0"/>
            </a:br>
            <a:r>
              <a:rPr lang="es-MX" sz="3600" b="1" dirty="0" smtClean="0"/>
              <a:t>22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Reunión con la directora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María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Sol Portales González, que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recién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llego al plantel.</a:t>
            </a:r>
          </a:p>
        </p:txBody>
      </p:sp>
    </p:spTree>
    <p:extLst>
      <p:ext uri="{BB962C8B-B14F-4D97-AF65-F5344CB8AC3E}">
        <p14:creationId xmlns:p14="http://schemas.microsoft.com/office/powerpoint/2010/main" val="9736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Inicio de Cursos</a:t>
            </a:r>
            <a:br>
              <a:rPr lang="es-MX" sz="3600" b="1" dirty="0" smtClean="0"/>
            </a:br>
            <a:r>
              <a:rPr lang="es-MX" sz="3600" b="1" dirty="0" smtClean="0"/>
              <a:t>24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Comienzo de cursos de parte de la Secretaria de Igualdad sustantiva entre mujeres y hombres en el plantel CECYTEJ castillo 05, acompañando al director Alex Dueñas del IMAJ (Instituto Municipal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la Juventud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5" y="2802723"/>
            <a:ext cx="3591706" cy="26937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05" y="3288048"/>
            <a:ext cx="1740891" cy="23211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27" y="2802722"/>
            <a:ext cx="2719022" cy="30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Organización desfiles Patrios </a:t>
            </a:r>
            <a:br>
              <a:rPr lang="es-MX" sz="3600" b="1" dirty="0" smtClean="0"/>
            </a:br>
            <a:r>
              <a:rPr lang="es-MX" sz="3600" b="1" dirty="0" smtClean="0"/>
              <a:t>25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Mesa de trabajo y dialogo para organizar los días que se llevaran a cabo los gritos y desfiles por delegación .</a:t>
            </a:r>
          </a:p>
          <a:p>
            <a:endParaRPr lang="es-MX" dirty="0" smtClean="0"/>
          </a:p>
          <a:p>
            <a:r>
              <a:rPr lang="es-MX" b="1" dirty="0" smtClean="0"/>
              <a:t>Cabecera </a:t>
            </a:r>
            <a:r>
              <a:rPr lang="es-MX" dirty="0" smtClean="0"/>
              <a:t>      “Grito”/ jueves 15 de Septiembre                  “Desfile”/viernes 16 de Septiembre</a:t>
            </a:r>
          </a:p>
          <a:p>
            <a:r>
              <a:rPr lang="es-MX" b="1" dirty="0" smtClean="0"/>
              <a:t>Pintitas</a:t>
            </a:r>
            <a:r>
              <a:rPr lang="es-MX" dirty="0" smtClean="0"/>
              <a:t>                         domingo 18 de Septiembre                               lunes 19 de Septiembre</a:t>
            </a:r>
          </a:p>
          <a:p>
            <a:r>
              <a:rPr lang="es-MX" b="1" dirty="0" smtClean="0"/>
              <a:t>Castillo</a:t>
            </a:r>
            <a:r>
              <a:rPr lang="es-MX" dirty="0" smtClean="0"/>
              <a:t>                         miércoles 21 de Septiembre                              jueves 22 de Septiembre</a:t>
            </a:r>
          </a:p>
          <a:p>
            <a:r>
              <a:rPr lang="es-MX" b="1" dirty="0" smtClean="0"/>
              <a:t>Pintas</a:t>
            </a:r>
            <a:r>
              <a:rPr lang="es-MX" dirty="0" smtClean="0"/>
              <a:t>                           viernes 23 de Septiembre                                  sábado 24 de Septiembre</a:t>
            </a:r>
          </a:p>
          <a:p>
            <a:r>
              <a:rPr lang="es-MX" b="1" dirty="0" smtClean="0"/>
              <a:t>Verde</a:t>
            </a:r>
            <a:r>
              <a:rPr lang="es-MX" dirty="0" smtClean="0"/>
              <a:t>                           miércoles 28 de Septiembre                              jueves 29 de Septiembre</a:t>
            </a:r>
          </a:p>
          <a:p>
            <a:r>
              <a:rPr lang="es-MX" dirty="0" smtClean="0"/>
              <a:t>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407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Propedéutico Tercera Sesión</a:t>
            </a:r>
            <a:br>
              <a:rPr lang="es-MX" sz="3600" b="1" dirty="0" smtClean="0"/>
            </a:br>
            <a:r>
              <a:rPr lang="es-MX" sz="3600" b="1" dirty="0" smtClean="0"/>
              <a:t>27 DE Agosto 2022 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Tercera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sesión del propedéutico de la Maestría en Educación con Investigación en la Práctica Educativa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88" y="2929003"/>
            <a:ext cx="3533384" cy="27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Reunión Planteles Educación Básica</a:t>
            </a:r>
            <a:br>
              <a:rPr lang="es-MX" sz="3600" b="1" dirty="0" smtClean="0"/>
            </a:br>
            <a:r>
              <a:rPr lang="es-MX" sz="3600" b="1" dirty="0" smtClean="0"/>
              <a:t>30 de Agosto 2022 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a maestros que deseen integrarse al curso Propedéutico.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0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Reunión Planteles Educación Básica</a:t>
            </a:r>
            <a:br>
              <a:rPr lang="es-MX" sz="3600" b="1" dirty="0" smtClean="0"/>
            </a:br>
            <a:r>
              <a:rPr lang="es-MX" sz="3600" b="1" dirty="0" smtClean="0"/>
              <a:t>31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llevo a cabo la Organización para el desfile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ndependencia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en la Secundaria General 81, con planteles de la delegación.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3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Dirección de Educación Municipal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996" y="1820796"/>
            <a:ext cx="9002684" cy="4023360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Casa de la Cultura, Narciso Mendoza #18, Col. Centro, El Salto</a:t>
            </a:r>
          </a:p>
          <a:p>
            <a:endParaRPr lang="es-MX" dirty="0" smtClean="0"/>
          </a:p>
          <a:p>
            <a:r>
              <a:rPr lang="es-MX" dirty="0" smtClean="0"/>
              <a:t>(33) 32 84 14 40 Ext. 314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7" y="2069868"/>
            <a:ext cx="773603" cy="773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96" y="3175979"/>
            <a:ext cx="376671" cy="376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8571" r="12292"/>
          <a:stretch/>
        </p:blipFill>
        <p:spPr>
          <a:xfrm>
            <a:off x="6209607" y="2742159"/>
            <a:ext cx="2128058" cy="160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3253" r="14041"/>
          <a:stretch/>
        </p:blipFill>
        <p:spPr>
          <a:xfrm>
            <a:off x="8412480" y="4283286"/>
            <a:ext cx="2246533" cy="173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7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328168"/>
            <a:ext cx="10058400" cy="1434132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Atención a Plantel Educativo</a:t>
            </a:r>
            <a:br>
              <a:rPr lang="es-MX" sz="3600" b="1" dirty="0" smtClean="0"/>
            </a:br>
            <a:r>
              <a:rPr lang="es-MX" sz="3600" b="1" dirty="0"/>
              <a:t>2</a:t>
            </a:r>
            <a:r>
              <a:rPr lang="es-MX" sz="3600" b="1" dirty="0" smtClean="0"/>
              <a:t>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a la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</a:t>
            </a:r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rimaria </a:t>
            </a:r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Valentín Gómez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Farías, donde se realizo trabajo </a:t>
            </a:r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mantenimiento, </a:t>
            </a:r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limpieza y poda de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maleza en el Plantel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 smtClean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05" y="2529656"/>
            <a:ext cx="3457183" cy="37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/>
              <a:t>Atención a Plantel Educativo</a:t>
            </a:r>
            <a:br>
              <a:rPr lang="es-MX" sz="3600" b="1" dirty="0" smtClean="0"/>
            </a:br>
            <a:r>
              <a:rPr lang="es-MX" sz="3600" b="1" dirty="0" smtClean="0"/>
              <a:t>3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llevo a cabo el Servicio de poda </a:t>
            </a:r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maleza y mantenimiento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Escuela Urbana 641 Revolución (las Pintitas) realizado en colaboración con Mantenimiento Urbano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71" y="2517732"/>
            <a:ext cx="3607496" cy="3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Membrete Escolar</a:t>
            </a:r>
            <a:br>
              <a:rPr lang="es-MX" sz="3600" b="1" dirty="0" smtClean="0"/>
            </a:br>
            <a:r>
              <a:rPr lang="es-MX" sz="3600" b="1" dirty="0" smtClean="0"/>
              <a:t>9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Trabajo del programa MEMBRETE ESCOLAR, en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Escuela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rimaria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Urbana 1228 Servando Teresa de Mier, El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Verde.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87" y="2419004"/>
            <a:ext cx="3041373" cy="37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Membrete Escolar</a:t>
            </a:r>
            <a:br>
              <a:rPr lang="es-MX" sz="3600" b="1" dirty="0" smtClean="0"/>
            </a:br>
            <a:r>
              <a:rPr lang="es-MX" sz="3600" b="1" dirty="0" smtClean="0"/>
              <a:t>11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Segundo Membrete Escolar en la Escuela Primaria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Federal 22 de Diciembre en Fraccionamiento 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Lilas.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73" y="2698576"/>
            <a:ext cx="4510414" cy="33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Membrete Escolar</a:t>
            </a:r>
            <a:br>
              <a:rPr lang="es-MX" sz="3600" b="1" dirty="0" smtClean="0"/>
            </a:br>
            <a:r>
              <a:rPr lang="es-MX" sz="3600" b="1" dirty="0" smtClean="0"/>
              <a:t>12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Membrete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scolar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Primaria Federal 8 de Agosto en Fraccionamiento 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Lilas.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2" y="2417523"/>
            <a:ext cx="2883779" cy="36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Comienzo Propedéutico MEIPE</a:t>
            </a:r>
            <a:br>
              <a:rPr lang="es-MX" sz="3600" b="1" dirty="0" smtClean="0"/>
            </a:br>
            <a:r>
              <a:rPr lang="es-MX" sz="3600" b="1" dirty="0" smtClean="0"/>
              <a:t>13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de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Propedéutico “Maestría </a:t>
            </a:r>
            <a:r>
              <a:rPr lang="es-MX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Educación con Investigación en la </a:t>
            </a:r>
            <a:r>
              <a:rPr lang="es-MX" dirty="0" smtClean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Educativa”.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81" y="2883407"/>
            <a:ext cx="3980916" cy="2985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21" y="2883407"/>
            <a:ext cx="4168295" cy="29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Membrete Escolar</a:t>
            </a:r>
            <a:br>
              <a:rPr lang="es-MX" sz="3600" b="1" dirty="0" smtClean="0"/>
            </a:br>
            <a:r>
              <a:rPr lang="es-MX" sz="3600" b="1" dirty="0" smtClean="0"/>
              <a:t>16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Cuarto Membrete Escolar en la Escuela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rimaria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Urbana Juan Palomar y Arias , colonia Jardines del Castillo, zona escolar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163.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51" y="2605414"/>
            <a:ext cx="4836090" cy="33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Membrete Escolar</a:t>
            </a:r>
            <a:br>
              <a:rPr lang="es-MX" sz="3600" b="1" dirty="0" smtClean="0"/>
            </a:br>
            <a:r>
              <a:rPr lang="es-MX" sz="3600" b="1" dirty="0" smtClean="0"/>
              <a:t>17 de Agosto 2022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Quinto Membrete Escolar en la Escuela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Primaria Urbana 1226 Juan Gil Preciado,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colonia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Jardines del Castillo, zona escolar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45" y="2830882"/>
            <a:ext cx="4873668" cy="3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39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571</TotalTime>
  <Words>484</Words>
  <Application>Microsoft Office PowerPoint</Application>
  <PresentationFormat>Panorámica</PresentationFormat>
  <Paragraphs>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Retrospección</vt:lpstr>
      <vt:lpstr>Presentación de PowerPoint</vt:lpstr>
      <vt:lpstr>Atención a Plantel Educativo 2 de Agosto 2022</vt:lpstr>
      <vt:lpstr>Atención a Plantel Educativo 3 de Agosto 2022</vt:lpstr>
      <vt:lpstr>Membrete Escolar 9 de Agosto 2022</vt:lpstr>
      <vt:lpstr>Membrete Escolar 11 de Agosto 2022</vt:lpstr>
      <vt:lpstr>Membrete Escolar 12 de Agosto 2022</vt:lpstr>
      <vt:lpstr>Comienzo Propedéutico MEIPE 13 DE Agosto 2022</vt:lpstr>
      <vt:lpstr>Membrete Escolar 16 de Agosto 2022</vt:lpstr>
      <vt:lpstr>Membrete Escolar 17 de Agosto 2022</vt:lpstr>
      <vt:lpstr>Reunión Coordinación 17 de Agosto 2022</vt:lpstr>
      <vt:lpstr>Reunión SAEM 18 DE Agosto 2022</vt:lpstr>
      <vt:lpstr>     Propedéutico MEIPE 20 DE Agosto 2022</vt:lpstr>
      <vt:lpstr>Reunión Secundaria #130 22 de Agosto 2022</vt:lpstr>
      <vt:lpstr>Inicio de Cursos 24 de Agosto 2022</vt:lpstr>
      <vt:lpstr>Organización desfiles Patrios  25 de Agosto 2022</vt:lpstr>
      <vt:lpstr>Propedéutico Tercera Sesión 27 DE Agosto 2022 </vt:lpstr>
      <vt:lpstr>Reunión Planteles Educación Básica 30 de Agosto 2022 </vt:lpstr>
      <vt:lpstr>Reunión Planteles Educación Básica 31 de Agosto 2022</vt:lpstr>
      <vt:lpstr>Dirección de Educación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Educacion</cp:lastModifiedBy>
  <cp:revision>66</cp:revision>
  <dcterms:created xsi:type="dcterms:W3CDTF">2022-07-05T20:39:21Z</dcterms:created>
  <dcterms:modified xsi:type="dcterms:W3CDTF">2022-09-06T15:27:59Z</dcterms:modified>
</cp:coreProperties>
</file>